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2"/>
  </p:notesMasterIdLst>
  <p:handoutMasterIdLst>
    <p:handoutMasterId r:id="rId13"/>
  </p:handoutMasterIdLst>
  <p:sldIdLst>
    <p:sldId id="417" r:id="rId5"/>
    <p:sldId id="424" r:id="rId6"/>
    <p:sldId id="425" r:id="rId7"/>
    <p:sldId id="427" r:id="rId8"/>
    <p:sldId id="428" r:id="rId9"/>
    <p:sldId id="426" r:id="rId10"/>
    <p:sldId id="415" r:id="rId11"/>
  </p:sldIdLst>
  <p:sldSz cx="13442950" cy="7561263"/>
  <p:notesSz cx="6735763" cy="9866313"/>
  <p:embeddedFontLst>
    <p:embeddedFont>
      <p:font typeface="Calibri" panose="020F0502020204030204" pitchFamily="34" charset="0"/>
      <p:regular r:id="rId14"/>
      <p:bold r:id="rId15"/>
      <p:italic r:id="rId16"/>
      <p:boldItalic r:id="rId17"/>
    </p:embeddedFont>
  </p:embeddedFontLst>
  <p:defaultTextStyle>
    <a:defPPr>
      <a:defRPr lang="de-DE"/>
    </a:defPPr>
    <a:lvl1pPr marL="0" algn="l" defTabSz="1042872" rtl="0" eaLnBrk="1" latinLnBrk="0" hangingPunct="1">
      <a:defRPr sz="2100" kern="1200">
        <a:solidFill>
          <a:schemeClr val="tx1"/>
        </a:solidFill>
        <a:latin typeface="+mn-lt"/>
        <a:ea typeface="+mn-ea"/>
        <a:cs typeface="+mn-cs"/>
      </a:defRPr>
    </a:lvl1pPr>
    <a:lvl2pPr marL="521436" algn="l" defTabSz="1042872" rtl="0" eaLnBrk="1" latinLnBrk="0" hangingPunct="1">
      <a:defRPr sz="2100" kern="1200">
        <a:solidFill>
          <a:schemeClr val="tx1"/>
        </a:solidFill>
        <a:latin typeface="+mn-lt"/>
        <a:ea typeface="+mn-ea"/>
        <a:cs typeface="+mn-cs"/>
      </a:defRPr>
    </a:lvl2pPr>
    <a:lvl3pPr marL="1042872" algn="l" defTabSz="1042872" rtl="0" eaLnBrk="1" latinLnBrk="0" hangingPunct="1">
      <a:defRPr sz="2100" kern="1200">
        <a:solidFill>
          <a:schemeClr val="tx1"/>
        </a:solidFill>
        <a:latin typeface="+mn-lt"/>
        <a:ea typeface="+mn-ea"/>
        <a:cs typeface="+mn-cs"/>
      </a:defRPr>
    </a:lvl3pPr>
    <a:lvl4pPr marL="1564308" algn="l" defTabSz="1042872" rtl="0" eaLnBrk="1" latinLnBrk="0" hangingPunct="1">
      <a:defRPr sz="2100" kern="1200">
        <a:solidFill>
          <a:schemeClr val="tx1"/>
        </a:solidFill>
        <a:latin typeface="+mn-lt"/>
        <a:ea typeface="+mn-ea"/>
        <a:cs typeface="+mn-cs"/>
      </a:defRPr>
    </a:lvl4pPr>
    <a:lvl5pPr marL="2085744" algn="l" defTabSz="1042872" rtl="0" eaLnBrk="1" latinLnBrk="0" hangingPunct="1">
      <a:defRPr sz="2100" kern="1200">
        <a:solidFill>
          <a:schemeClr val="tx1"/>
        </a:solidFill>
        <a:latin typeface="+mn-lt"/>
        <a:ea typeface="+mn-ea"/>
        <a:cs typeface="+mn-cs"/>
      </a:defRPr>
    </a:lvl5pPr>
    <a:lvl6pPr marL="2607179" algn="l" defTabSz="1042872" rtl="0" eaLnBrk="1" latinLnBrk="0" hangingPunct="1">
      <a:defRPr sz="2100" kern="1200">
        <a:solidFill>
          <a:schemeClr val="tx1"/>
        </a:solidFill>
        <a:latin typeface="+mn-lt"/>
        <a:ea typeface="+mn-ea"/>
        <a:cs typeface="+mn-cs"/>
      </a:defRPr>
    </a:lvl6pPr>
    <a:lvl7pPr marL="3128616" algn="l" defTabSz="1042872" rtl="0" eaLnBrk="1" latinLnBrk="0" hangingPunct="1">
      <a:defRPr sz="2100" kern="1200">
        <a:solidFill>
          <a:schemeClr val="tx1"/>
        </a:solidFill>
        <a:latin typeface="+mn-lt"/>
        <a:ea typeface="+mn-ea"/>
        <a:cs typeface="+mn-cs"/>
      </a:defRPr>
    </a:lvl7pPr>
    <a:lvl8pPr marL="3650052" algn="l" defTabSz="1042872" rtl="0" eaLnBrk="1" latinLnBrk="0" hangingPunct="1">
      <a:defRPr sz="2100" kern="1200">
        <a:solidFill>
          <a:schemeClr val="tx1"/>
        </a:solidFill>
        <a:latin typeface="+mn-lt"/>
        <a:ea typeface="+mn-ea"/>
        <a:cs typeface="+mn-cs"/>
      </a:defRPr>
    </a:lvl8pPr>
    <a:lvl9pPr marL="4171487" algn="l" defTabSz="1042872"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Abschnitt ohne Titel" id="{5782EE93-2F72-41B2-8EAA-63CAD61B254F}">
          <p14:sldIdLst>
            <p14:sldId id="417"/>
            <p14:sldId id="424"/>
            <p14:sldId id="425"/>
            <p14:sldId id="427"/>
            <p14:sldId id="428"/>
            <p14:sldId id="426"/>
            <p14:sldId id="4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orinna Reuter" initials="CR" lastIdx="8" clrIdx="0"/>
  <p:cmAuthor id="1" name="Sanchez Coullaut, Antonio" initials="SCA" lastIdx="2" clrIdx="1"/>
  <p:cmAuthor id="2" name="Sabine Kempe" initials="SK" lastIdx="1" clrIdx="2">
    <p:extLst>
      <p:ext uri="{19B8F6BF-5375-455C-9EA6-DF929625EA0E}">
        <p15:presenceInfo xmlns:p15="http://schemas.microsoft.com/office/powerpoint/2012/main" userId="Sabine Kemp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939598"/>
    <a:srgbClr val="EF3D23"/>
    <a:srgbClr val="F2F2F2"/>
    <a:srgbClr val="EC7504"/>
    <a:srgbClr val="D9DEDE"/>
    <a:srgbClr val="A1A8A9"/>
    <a:srgbClr val="9ADEFB"/>
    <a:srgbClr val="67CD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46" autoAdjust="0"/>
    <p:restoredTop sz="94664" autoAdjust="0"/>
  </p:normalViewPr>
  <p:slideViewPr>
    <p:cSldViewPr>
      <p:cViewPr>
        <p:scale>
          <a:sx n="125" d="100"/>
          <a:sy n="125" d="100"/>
        </p:scale>
        <p:origin x="852" y="66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2" d="100"/>
          <a:sy n="82" d="100"/>
        </p:scale>
        <p:origin x="398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2.fntdata"/><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8761B6FD-0BBB-4754-8B9C-0A6EDE51E891}" type="datetimeFigureOut">
              <a:rPr lang="en-US" smtClean="0"/>
              <a:pPr/>
              <a:t>4/28/2017</a:t>
            </a:fld>
            <a:endParaRPr lang="en-US"/>
          </a:p>
        </p:txBody>
      </p:sp>
      <p:sp>
        <p:nvSpPr>
          <p:cNvPr id="4" name="Fußzeilenplatzhalt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91900A26-9B64-4D0D-88A3-167CB73D5F63}" type="slidenum">
              <a:rPr lang="en-US" smtClean="0"/>
              <a:pPr/>
              <a:t>‹#›</a:t>
            </a:fld>
            <a:endParaRPr lang="en-US"/>
          </a:p>
        </p:txBody>
      </p:sp>
    </p:spTree>
    <p:extLst>
      <p:ext uri="{BB962C8B-B14F-4D97-AF65-F5344CB8AC3E}">
        <p14:creationId xmlns:p14="http://schemas.microsoft.com/office/powerpoint/2010/main" val="1720559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DE08A0D7-252F-40C0-BD56-2D5A14C3EC6D}" type="datetimeFigureOut">
              <a:rPr lang="de-DE" smtClean="0"/>
              <a:pPr/>
              <a:t>28.04.2017</a:t>
            </a:fld>
            <a:endParaRPr lang="de-DE"/>
          </a:p>
        </p:txBody>
      </p:sp>
      <p:sp>
        <p:nvSpPr>
          <p:cNvPr id="4" name="Folienbildplatzhalter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56931DB3-9A38-4F3A-AA6E-DC5EB6B484A3}" type="slidenum">
              <a:rPr lang="de-DE" smtClean="0"/>
              <a:pPr/>
              <a:t>‹#›</a:t>
            </a:fld>
            <a:endParaRPr lang="de-DE"/>
          </a:p>
        </p:txBody>
      </p:sp>
    </p:spTree>
    <p:extLst>
      <p:ext uri="{BB962C8B-B14F-4D97-AF65-F5344CB8AC3E}">
        <p14:creationId xmlns:p14="http://schemas.microsoft.com/office/powerpoint/2010/main" val="960962780"/>
      </p:ext>
    </p:extLst>
  </p:cSld>
  <p:clrMap bg1="lt1" tx1="dk1" bg2="lt2" tx2="dk2" accent1="accent1" accent2="accent2" accent3="accent3" accent4="accent4" accent5="accent5" accent6="accent6" hlink="hlink" folHlink="folHlink"/>
  <p:notesStyle>
    <a:lvl1pPr marL="0" algn="l" defTabSz="914239" rtl="0" eaLnBrk="1" latinLnBrk="0" hangingPunct="1">
      <a:defRPr sz="1300" kern="1200">
        <a:solidFill>
          <a:schemeClr val="tx1"/>
        </a:solidFill>
        <a:latin typeface="+mn-lt"/>
        <a:ea typeface="+mn-ea"/>
        <a:cs typeface="+mn-cs"/>
      </a:defRPr>
    </a:lvl1pPr>
    <a:lvl2pPr marL="457120" algn="l" defTabSz="914239" rtl="0" eaLnBrk="1" latinLnBrk="0" hangingPunct="1">
      <a:defRPr sz="1300" kern="1200">
        <a:solidFill>
          <a:schemeClr val="tx1"/>
        </a:solidFill>
        <a:latin typeface="+mn-lt"/>
        <a:ea typeface="+mn-ea"/>
        <a:cs typeface="+mn-cs"/>
      </a:defRPr>
    </a:lvl2pPr>
    <a:lvl3pPr marL="914239" algn="l" defTabSz="914239" rtl="0" eaLnBrk="1" latinLnBrk="0" hangingPunct="1">
      <a:defRPr sz="1300" kern="1200">
        <a:solidFill>
          <a:schemeClr val="tx1"/>
        </a:solidFill>
        <a:latin typeface="+mn-lt"/>
        <a:ea typeface="+mn-ea"/>
        <a:cs typeface="+mn-cs"/>
      </a:defRPr>
    </a:lvl3pPr>
    <a:lvl4pPr marL="1371358" algn="l" defTabSz="914239" rtl="0" eaLnBrk="1" latinLnBrk="0" hangingPunct="1">
      <a:defRPr sz="1300" kern="1200">
        <a:solidFill>
          <a:schemeClr val="tx1"/>
        </a:solidFill>
        <a:latin typeface="+mn-lt"/>
        <a:ea typeface="+mn-ea"/>
        <a:cs typeface="+mn-cs"/>
      </a:defRPr>
    </a:lvl4pPr>
    <a:lvl5pPr marL="1828477" algn="l" defTabSz="914239" rtl="0" eaLnBrk="1" latinLnBrk="0" hangingPunct="1">
      <a:defRPr sz="1300" kern="1200">
        <a:solidFill>
          <a:schemeClr val="tx1"/>
        </a:solidFill>
        <a:latin typeface="+mn-lt"/>
        <a:ea typeface="+mn-ea"/>
        <a:cs typeface="+mn-cs"/>
      </a:defRPr>
    </a:lvl5pPr>
    <a:lvl6pPr marL="2285597" algn="l" defTabSz="914239" rtl="0" eaLnBrk="1" latinLnBrk="0" hangingPunct="1">
      <a:defRPr sz="1300" kern="1200">
        <a:solidFill>
          <a:schemeClr val="tx1"/>
        </a:solidFill>
        <a:latin typeface="+mn-lt"/>
        <a:ea typeface="+mn-ea"/>
        <a:cs typeface="+mn-cs"/>
      </a:defRPr>
    </a:lvl6pPr>
    <a:lvl7pPr marL="2742716" algn="l" defTabSz="914239" rtl="0" eaLnBrk="1" latinLnBrk="0" hangingPunct="1">
      <a:defRPr sz="1300" kern="1200">
        <a:solidFill>
          <a:schemeClr val="tx1"/>
        </a:solidFill>
        <a:latin typeface="+mn-lt"/>
        <a:ea typeface="+mn-ea"/>
        <a:cs typeface="+mn-cs"/>
      </a:defRPr>
    </a:lvl7pPr>
    <a:lvl8pPr marL="3199836" algn="l" defTabSz="914239" rtl="0" eaLnBrk="1" latinLnBrk="0" hangingPunct="1">
      <a:defRPr sz="1300" kern="1200">
        <a:solidFill>
          <a:schemeClr val="tx1"/>
        </a:solidFill>
        <a:latin typeface="+mn-lt"/>
        <a:ea typeface="+mn-ea"/>
        <a:cs typeface="+mn-cs"/>
      </a:defRPr>
    </a:lvl8pPr>
    <a:lvl9pPr marL="3656954" algn="l" defTabSz="91423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931DB3-9A38-4F3A-AA6E-DC5EB6B484A3}" type="slidenum">
              <a:rPr lang="de-DE" smtClean="0"/>
              <a:pPr/>
              <a:t>7</a:t>
            </a:fld>
            <a:endParaRPr lang="de-DE"/>
          </a:p>
        </p:txBody>
      </p:sp>
    </p:spTree>
    <p:extLst>
      <p:ext uri="{BB962C8B-B14F-4D97-AF65-F5344CB8AC3E}">
        <p14:creationId xmlns:p14="http://schemas.microsoft.com/office/powerpoint/2010/main" val="520884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_a_orange">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2210543"/>
            <a:ext cx="13442950" cy="53507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platzhalter 39"/>
          <p:cNvSpPr>
            <a:spLocks noGrp="1"/>
          </p:cNvSpPr>
          <p:nvPr>
            <p:ph type="body" sz="quarter" idx="11" hasCustomPrompt="1"/>
          </p:nvPr>
        </p:nvSpPr>
        <p:spPr>
          <a:xfrm>
            <a:off x="850427" y="2701156"/>
            <a:ext cx="11766550" cy="576064"/>
          </a:xfrm>
          <a:prstGeom prst="rect">
            <a:avLst/>
          </a:prstGeom>
        </p:spPr>
        <p:txBody>
          <a:bodyPr lIns="35994" tIns="0" rIns="35994" bIns="0"/>
          <a:lstStyle>
            <a:lvl1pPr marL="0" indent="0" algn="ctr">
              <a:buNone/>
              <a:defRPr sz="3700" baseline="0">
                <a:solidFill>
                  <a:schemeClr val="tx1"/>
                </a:solidFill>
                <a:latin typeface="+mj-lt"/>
              </a:defRPr>
            </a:lvl1pPr>
          </a:lstStyle>
          <a:p>
            <a:pPr lvl="0"/>
            <a:r>
              <a:rPr lang="de-DE" dirty="0"/>
              <a:t>title</a:t>
            </a:r>
          </a:p>
        </p:txBody>
      </p:sp>
      <p:sp>
        <p:nvSpPr>
          <p:cNvPr id="12" name="Textplatzhalter 41"/>
          <p:cNvSpPr>
            <a:spLocks noGrp="1"/>
          </p:cNvSpPr>
          <p:nvPr>
            <p:ph type="body" sz="quarter" idx="12" hasCustomPrompt="1"/>
          </p:nvPr>
        </p:nvSpPr>
        <p:spPr>
          <a:xfrm>
            <a:off x="838200" y="3491954"/>
            <a:ext cx="11766550" cy="720725"/>
          </a:xfrm>
          <a:prstGeom prst="rect">
            <a:avLst/>
          </a:prstGeom>
        </p:spPr>
        <p:txBody>
          <a:bodyPr lIns="0" tIns="0" rIns="0" bIns="0"/>
          <a:lstStyle>
            <a:lvl1pPr marL="0" indent="0" algn="ctr">
              <a:buNone/>
              <a:defRPr sz="2400" baseline="0">
                <a:solidFill>
                  <a:schemeClr val="accent1"/>
                </a:solidFill>
                <a:latin typeface="+mj-lt"/>
              </a:defRPr>
            </a:lvl1pPr>
          </a:lstStyle>
          <a:p>
            <a:pPr lvl="0"/>
            <a:r>
              <a:rPr lang="de-DE" dirty="0" err="1"/>
              <a:t>subtitle</a:t>
            </a:r>
            <a:endParaRPr lang="de-DE"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87259" y="1031132"/>
            <a:ext cx="2268433" cy="1179411"/>
          </a:xfrm>
          <a:prstGeom prst="rect">
            <a:avLst/>
          </a:prstGeom>
        </p:spPr>
      </p:pic>
    </p:spTree>
    <p:extLst>
      <p:ext uri="{BB962C8B-B14F-4D97-AF65-F5344CB8AC3E}">
        <p14:creationId xmlns:p14="http://schemas.microsoft.com/office/powerpoint/2010/main" val="9605129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02_blue_content text_with icon headline">
    <p:spTree>
      <p:nvGrpSpPr>
        <p:cNvPr id="1" name=""/>
        <p:cNvGrpSpPr/>
        <p:nvPr/>
      </p:nvGrpSpPr>
      <p:grpSpPr>
        <a:xfrm>
          <a:off x="0" y="0"/>
          <a:ext cx="0" cy="0"/>
          <a:chOff x="0" y="0"/>
          <a:chExt cx="0" cy="0"/>
        </a:xfrm>
      </p:grpSpPr>
      <p:sp>
        <p:nvSpPr>
          <p:cNvPr id="29" name="Textplatzhalter 28"/>
          <p:cNvSpPr>
            <a:spLocks noGrp="1"/>
          </p:cNvSpPr>
          <p:nvPr>
            <p:ph type="body" sz="quarter" idx="10" hasCustomPrompt="1"/>
          </p:nvPr>
        </p:nvSpPr>
        <p:spPr>
          <a:xfrm>
            <a:off x="838191" y="1620839"/>
            <a:ext cx="11766573" cy="5759772"/>
          </a:xfrm>
          <a:prstGeom prst="rect">
            <a:avLst/>
          </a:prstGeom>
        </p:spPr>
        <p:txBody>
          <a:bodyPr lIns="0" tIns="0" rIns="0" bIns="0"/>
          <a:lstStyle>
            <a:lvl1pPr marL="342908" marR="0" indent="-342908" algn="l" defTabSz="1042896" rtl="0" eaLnBrk="1" fontAlgn="auto" latinLnBrk="0" hangingPunct="1">
              <a:lnSpc>
                <a:spcPct val="100000"/>
              </a:lnSpc>
              <a:spcBef>
                <a:spcPts val="600"/>
              </a:spcBef>
              <a:spcAft>
                <a:spcPts val="0"/>
              </a:spcAft>
              <a:buClrTx/>
              <a:buSzTx/>
              <a:buFont typeface="Arial" panose="020B0604020202020204" pitchFamily="34" charset="0"/>
              <a:buChar char="•"/>
              <a:tabLst/>
              <a:defRPr sz="1400">
                <a:solidFill>
                  <a:srgbClr val="495353"/>
                </a:solidFill>
                <a:latin typeface="+mn-lt"/>
              </a:defRPr>
            </a:lvl1pPr>
            <a:lvl2pPr marL="807205" marR="0" indent="-285756" algn="l" defTabSz="1042896" rtl="0" eaLnBrk="1" fontAlgn="auto" latinLnBrk="0" hangingPunct="1">
              <a:lnSpc>
                <a:spcPct val="100000"/>
              </a:lnSpc>
              <a:spcBef>
                <a:spcPct val="20000"/>
              </a:spcBef>
              <a:spcAft>
                <a:spcPts val="0"/>
              </a:spcAft>
              <a:buClrTx/>
              <a:buSzTx/>
              <a:buFont typeface="Arial" pitchFamily="34" charset="0"/>
              <a:buChar char="•"/>
              <a:tabLst/>
              <a:defRPr sz="1400"/>
            </a:lvl2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Aenean</a:t>
            </a:r>
            <a:r>
              <a:rPr lang="de-DE" dirty="0"/>
              <a:t> commodo </a:t>
            </a:r>
            <a:r>
              <a:rPr lang="de-DE" dirty="0" err="1"/>
              <a:t>ligula</a:t>
            </a:r>
            <a:r>
              <a:rPr lang="de-DE" dirty="0"/>
              <a:t> </a:t>
            </a:r>
            <a:r>
              <a:rPr lang="de-DE" dirty="0" err="1"/>
              <a:t>eget</a:t>
            </a:r>
            <a:r>
              <a:rPr lang="de-DE" dirty="0"/>
              <a:t> </a:t>
            </a:r>
            <a:r>
              <a:rPr lang="de-DE" dirty="0" err="1"/>
              <a:t>dolor</a:t>
            </a:r>
            <a:r>
              <a:rPr lang="de-DE" dirty="0"/>
              <a:t>. </a:t>
            </a:r>
            <a:r>
              <a:rPr lang="de-DE" dirty="0" err="1"/>
              <a:t>Aenean</a:t>
            </a:r>
            <a:r>
              <a:rPr lang="de-DE" dirty="0"/>
              <a:t> </a:t>
            </a:r>
            <a:r>
              <a:rPr lang="de-DE" dirty="0" err="1"/>
              <a:t>massa</a:t>
            </a:r>
            <a:r>
              <a:rPr lang="de-DE" dirty="0"/>
              <a:t>. Cum </a:t>
            </a:r>
            <a:r>
              <a:rPr lang="de-DE" dirty="0" err="1"/>
              <a:t>sociis</a:t>
            </a:r>
            <a:r>
              <a:rPr lang="de-DE" dirty="0"/>
              <a:t> </a:t>
            </a:r>
            <a:r>
              <a:rPr lang="de-DE" dirty="0" err="1"/>
              <a:t>natoque</a:t>
            </a:r>
            <a:r>
              <a:rPr lang="de-DE" dirty="0"/>
              <a:t> </a:t>
            </a:r>
            <a:r>
              <a:rPr lang="de-DE" dirty="0" err="1"/>
              <a:t>penatibus</a:t>
            </a:r>
            <a:r>
              <a:rPr lang="de-DE" dirty="0"/>
              <a:t> et </a:t>
            </a:r>
            <a:r>
              <a:rPr lang="de-DE" dirty="0" err="1"/>
              <a:t>magnis</a:t>
            </a:r>
            <a:r>
              <a:rPr lang="de-DE" dirty="0"/>
              <a:t> </a:t>
            </a:r>
            <a:r>
              <a:rPr lang="de-DE" dirty="0" err="1"/>
              <a:t>dis</a:t>
            </a:r>
            <a:r>
              <a:rPr lang="de-DE" dirty="0"/>
              <a:t> </a:t>
            </a:r>
            <a:r>
              <a:rPr lang="de-DE" dirty="0" err="1"/>
              <a:t>parturient</a:t>
            </a:r>
            <a:r>
              <a:rPr lang="de-DE" dirty="0"/>
              <a:t> </a:t>
            </a:r>
            <a:r>
              <a:rPr lang="de-DE" dirty="0" err="1"/>
              <a:t>montes</a:t>
            </a:r>
            <a:r>
              <a:rPr lang="de-DE" dirty="0"/>
              <a:t>, </a:t>
            </a:r>
            <a:r>
              <a:rPr lang="de-DE" dirty="0" err="1"/>
              <a:t>nascetur</a:t>
            </a:r>
            <a:r>
              <a:rPr lang="de-DE" dirty="0"/>
              <a:t> </a:t>
            </a:r>
            <a:r>
              <a:rPr lang="de-DE" dirty="0" err="1"/>
              <a:t>ridiculus</a:t>
            </a:r>
            <a:r>
              <a:rPr lang="de-DE" dirty="0"/>
              <a:t> </a:t>
            </a:r>
            <a:r>
              <a:rPr lang="de-DE" dirty="0" err="1"/>
              <a:t>mus</a:t>
            </a:r>
            <a:r>
              <a:rPr lang="de-DE" dirty="0"/>
              <a:t>.</a:t>
            </a:r>
          </a:p>
          <a:p>
            <a:pPr lvl="0"/>
            <a:r>
              <a:rPr lang="de-DE" dirty="0" err="1"/>
              <a:t>Donec</a:t>
            </a:r>
            <a:r>
              <a:rPr lang="de-DE" dirty="0"/>
              <a:t> </a:t>
            </a:r>
            <a:r>
              <a:rPr lang="de-DE" dirty="0" err="1"/>
              <a:t>quam</a:t>
            </a:r>
            <a:r>
              <a:rPr lang="de-DE" dirty="0"/>
              <a:t> </a:t>
            </a:r>
            <a:r>
              <a:rPr lang="de-DE" dirty="0" err="1"/>
              <a:t>felis</a:t>
            </a:r>
            <a:r>
              <a:rPr lang="de-DE" dirty="0"/>
              <a:t>, </a:t>
            </a:r>
            <a:r>
              <a:rPr lang="de-DE" dirty="0" err="1"/>
              <a:t>ultricies</a:t>
            </a:r>
            <a:r>
              <a:rPr lang="de-DE" dirty="0"/>
              <a:t> </a:t>
            </a:r>
            <a:r>
              <a:rPr lang="de-DE" dirty="0" err="1"/>
              <a:t>nec</a:t>
            </a:r>
            <a:r>
              <a:rPr lang="de-DE" dirty="0"/>
              <a:t>, </a:t>
            </a:r>
            <a:r>
              <a:rPr lang="de-DE" dirty="0" err="1"/>
              <a:t>pellentesque</a:t>
            </a:r>
            <a:r>
              <a:rPr lang="de-DE" dirty="0"/>
              <a:t> </a:t>
            </a:r>
            <a:r>
              <a:rPr lang="de-DE" dirty="0" err="1"/>
              <a:t>eu</a:t>
            </a:r>
            <a:r>
              <a:rPr lang="de-DE" dirty="0"/>
              <a:t>, </a:t>
            </a:r>
            <a:r>
              <a:rPr lang="de-DE" dirty="0" err="1"/>
              <a:t>pretium</a:t>
            </a:r>
            <a:r>
              <a:rPr lang="de-DE" dirty="0"/>
              <a:t> </a:t>
            </a:r>
            <a:r>
              <a:rPr lang="de-DE" dirty="0" err="1"/>
              <a:t>quis</a:t>
            </a:r>
            <a:r>
              <a:rPr lang="de-DE" dirty="0"/>
              <a:t>, </a:t>
            </a:r>
            <a:r>
              <a:rPr lang="de-DE" dirty="0" err="1"/>
              <a:t>sem</a:t>
            </a:r>
            <a:r>
              <a:rPr lang="de-DE" dirty="0"/>
              <a:t>. </a:t>
            </a:r>
            <a:r>
              <a:rPr lang="de-DE" dirty="0" err="1"/>
              <a:t>Nulla</a:t>
            </a:r>
            <a:r>
              <a:rPr lang="de-DE" dirty="0"/>
              <a:t> </a:t>
            </a:r>
            <a:r>
              <a:rPr lang="de-DE" dirty="0" err="1"/>
              <a:t>consequat</a:t>
            </a:r>
            <a:r>
              <a:rPr lang="de-DE" dirty="0"/>
              <a:t> </a:t>
            </a:r>
            <a:r>
              <a:rPr lang="de-DE" dirty="0" err="1"/>
              <a:t>massa</a:t>
            </a:r>
            <a:r>
              <a:rPr lang="de-DE" dirty="0"/>
              <a:t> </a:t>
            </a:r>
            <a:r>
              <a:rPr lang="de-DE" dirty="0" err="1"/>
              <a:t>quis</a:t>
            </a:r>
            <a:r>
              <a:rPr lang="de-DE" dirty="0"/>
              <a:t> </a:t>
            </a:r>
            <a:r>
              <a:rPr lang="de-DE" dirty="0" err="1"/>
              <a:t>enim</a:t>
            </a:r>
            <a:r>
              <a:rPr lang="de-DE" dirty="0"/>
              <a:t>. </a:t>
            </a:r>
            <a:r>
              <a:rPr lang="de-DE" dirty="0" err="1"/>
              <a:t>Donec</a:t>
            </a:r>
            <a:r>
              <a:rPr lang="de-DE" dirty="0"/>
              <a:t> </a:t>
            </a:r>
            <a:r>
              <a:rPr lang="de-DE" dirty="0" err="1"/>
              <a:t>pede</a:t>
            </a:r>
            <a:r>
              <a:rPr lang="de-DE" dirty="0"/>
              <a:t> </a:t>
            </a:r>
            <a:r>
              <a:rPr lang="de-DE" dirty="0" err="1"/>
              <a:t>justo</a:t>
            </a:r>
            <a:r>
              <a:rPr lang="de-DE" dirty="0"/>
              <a:t>, </a:t>
            </a:r>
            <a:r>
              <a:rPr lang="de-DE" dirty="0" err="1"/>
              <a:t>fringilla</a:t>
            </a:r>
            <a:r>
              <a:rPr lang="de-DE" dirty="0"/>
              <a:t> </a:t>
            </a:r>
            <a:r>
              <a:rPr lang="de-DE" dirty="0" err="1"/>
              <a:t>vel</a:t>
            </a:r>
            <a:r>
              <a:rPr lang="de-DE" dirty="0"/>
              <a:t>, </a:t>
            </a:r>
            <a:r>
              <a:rPr lang="de-DE" dirty="0" err="1"/>
              <a:t>aliquet</a:t>
            </a:r>
            <a:r>
              <a:rPr lang="de-DE" dirty="0"/>
              <a:t> </a:t>
            </a:r>
            <a:r>
              <a:rPr lang="de-DE" dirty="0" err="1"/>
              <a:t>nec</a:t>
            </a:r>
            <a:r>
              <a:rPr lang="de-DE" dirty="0"/>
              <a:t>, </a:t>
            </a:r>
            <a:r>
              <a:rPr lang="de-DE" dirty="0" err="1"/>
              <a:t>vulputate</a:t>
            </a:r>
            <a:r>
              <a:rPr lang="de-DE" dirty="0"/>
              <a:t> </a:t>
            </a:r>
            <a:r>
              <a:rPr lang="de-DE" dirty="0" err="1"/>
              <a:t>eget</a:t>
            </a:r>
            <a:r>
              <a:rPr lang="de-DE" dirty="0"/>
              <a:t>, </a:t>
            </a:r>
            <a:r>
              <a:rPr lang="de-DE" dirty="0" err="1"/>
              <a:t>arcu</a:t>
            </a:r>
            <a:r>
              <a:rPr lang="de-DE" dirty="0"/>
              <a:t>. In </a:t>
            </a:r>
            <a:r>
              <a:rPr lang="de-DE" dirty="0" err="1"/>
              <a:t>enim</a:t>
            </a:r>
            <a:r>
              <a:rPr lang="de-DE" dirty="0"/>
              <a:t> </a:t>
            </a:r>
            <a:r>
              <a:rPr lang="de-DE" dirty="0" err="1"/>
              <a:t>justo</a:t>
            </a:r>
            <a:r>
              <a:rPr lang="de-DE" dirty="0"/>
              <a:t>, </a:t>
            </a:r>
            <a:r>
              <a:rPr lang="de-DE" dirty="0" err="1"/>
              <a:t>rhoncus</a:t>
            </a:r>
            <a:r>
              <a:rPr lang="de-DE" dirty="0"/>
              <a:t> </a:t>
            </a:r>
            <a:r>
              <a:rPr lang="de-DE" dirty="0" err="1"/>
              <a:t>ut</a:t>
            </a:r>
            <a:r>
              <a:rPr lang="de-DE" dirty="0"/>
              <a:t>, </a:t>
            </a:r>
            <a:r>
              <a:rPr lang="de-DE" dirty="0" err="1"/>
              <a:t>imperdiet</a:t>
            </a:r>
            <a:r>
              <a:rPr lang="de-DE" dirty="0"/>
              <a:t> a, </a:t>
            </a:r>
            <a:r>
              <a:rPr lang="de-DE" dirty="0" err="1"/>
              <a:t>venenatis</a:t>
            </a:r>
            <a:r>
              <a:rPr lang="de-DE" dirty="0"/>
              <a:t> </a:t>
            </a:r>
            <a:r>
              <a:rPr lang="de-DE" dirty="0" err="1"/>
              <a:t>vitae</a:t>
            </a:r>
            <a:r>
              <a:rPr lang="de-DE" dirty="0"/>
              <a:t>, </a:t>
            </a:r>
            <a:r>
              <a:rPr lang="de-DE" dirty="0" err="1"/>
              <a:t>justo</a:t>
            </a:r>
            <a:r>
              <a:rPr lang="de-DE" dirty="0"/>
              <a:t>. </a:t>
            </a:r>
            <a:r>
              <a:rPr lang="de-DE" dirty="0" err="1"/>
              <a:t>Nullam</a:t>
            </a:r>
            <a:r>
              <a:rPr lang="de-DE" dirty="0"/>
              <a:t> </a:t>
            </a:r>
            <a:r>
              <a:rPr lang="de-DE" dirty="0" err="1"/>
              <a:t>dictum</a:t>
            </a:r>
            <a:r>
              <a:rPr lang="de-DE" dirty="0"/>
              <a:t> </a:t>
            </a:r>
            <a:r>
              <a:rPr lang="de-DE" dirty="0" err="1"/>
              <a:t>felis</a:t>
            </a:r>
            <a:r>
              <a:rPr lang="de-DE" dirty="0"/>
              <a:t> </a:t>
            </a:r>
            <a:r>
              <a:rPr lang="de-DE" dirty="0" err="1"/>
              <a:t>eu</a:t>
            </a:r>
            <a:r>
              <a:rPr lang="de-DE" dirty="0"/>
              <a:t> </a:t>
            </a:r>
            <a:r>
              <a:rPr lang="de-DE" dirty="0" err="1"/>
              <a:t>pede</a:t>
            </a:r>
            <a:r>
              <a:rPr lang="de-DE" dirty="0"/>
              <a:t> </a:t>
            </a:r>
            <a:r>
              <a:rPr lang="de-DE" dirty="0" err="1"/>
              <a:t>mollis</a:t>
            </a:r>
            <a:r>
              <a:rPr lang="de-DE" dirty="0"/>
              <a:t> </a:t>
            </a:r>
            <a:r>
              <a:rPr lang="de-DE" dirty="0" err="1"/>
              <a:t>pretium</a:t>
            </a:r>
            <a:r>
              <a:rPr lang="de-DE" dirty="0"/>
              <a:t>. Integer </a:t>
            </a:r>
            <a:r>
              <a:rPr lang="de-DE" dirty="0" err="1"/>
              <a:t>tincidunt</a:t>
            </a:r>
            <a:r>
              <a:rPr lang="de-DE" dirty="0"/>
              <a:t>. </a:t>
            </a:r>
            <a:r>
              <a:rPr lang="de-DE" dirty="0" err="1"/>
              <a:t>Cras</a:t>
            </a:r>
            <a:r>
              <a:rPr lang="de-DE" dirty="0"/>
              <a:t> </a:t>
            </a:r>
            <a:r>
              <a:rPr lang="de-DE" dirty="0" err="1"/>
              <a:t>dapibus</a:t>
            </a:r>
            <a:r>
              <a:rPr lang="de-DE" dirty="0"/>
              <a:t>. </a:t>
            </a:r>
          </a:p>
          <a:p>
            <a:pPr marL="521448" marR="0" lvl="1" indent="0" algn="l" defTabSz="1042896" rtl="0" eaLnBrk="1" fontAlgn="auto" latinLnBrk="0" hangingPunct="1">
              <a:lnSpc>
                <a:spcPct val="100000"/>
              </a:lnSpc>
              <a:spcBef>
                <a:spcPct val="20000"/>
              </a:spcBef>
              <a:spcAft>
                <a:spcPts val="0"/>
              </a:spcAft>
              <a:buClrTx/>
              <a:buSzTx/>
              <a:tabLst/>
              <a:defRPr/>
            </a:pPr>
            <a:r>
              <a:rPr lang="de-DE" dirty="0"/>
              <a:t>   </a:t>
            </a:r>
          </a:p>
          <a:p>
            <a:pPr lvl="1"/>
            <a:endParaRPr lang="de-DE" dirty="0"/>
          </a:p>
          <a:p>
            <a:pPr lvl="0"/>
            <a:endParaRPr lang="de-DE" dirty="0"/>
          </a:p>
        </p:txBody>
      </p:sp>
      <p:sp>
        <p:nvSpPr>
          <p:cNvPr id="6" name="Textplatzhalter 13"/>
          <p:cNvSpPr>
            <a:spLocks noGrp="1"/>
          </p:cNvSpPr>
          <p:nvPr>
            <p:ph type="body" sz="quarter" idx="13" hasCustomPrompt="1"/>
          </p:nvPr>
        </p:nvSpPr>
        <p:spPr>
          <a:xfrm>
            <a:off x="1946981" y="361836"/>
            <a:ext cx="8033329" cy="382986"/>
          </a:xfrm>
          <a:prstGeom prst="rect">
            <a:avLst/>
          </a:prstGeom>
        </p:spPr>
        <p:txBody>
          <a:bodyPr lIns="0" tIns="0" rIns="0" bIns="0"/>
          <a:lstStyle>
            <a:lvl1pPr marL="0" indent="0">
              <a:buNone/>
              <a:defRPr sz="2900">
                <a:solidFill>
                  <a:schemeClr val="accent6"/>
                </a:solidFill>
              </a:defRPr>
            </a:lvl1pPr>
          </a:lstStyle>
          <a:p>
            <a:pPr lvl="0"/>
            <a:r>
              <a:rPr lang="de-DE" dirty="0"/>
              <a:t>Präsentationstitel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075" y="318998"/>
            <a:ext cx="1548000" cy="464474"/>
          </a:xfrm>
          <a:prstGeom prst="rect">
            <a:avLst/>
          </a:prstGeom>
        </p:spPr>
      </p:pic>
      <p:sp>
        <p:nvSpPr>
          <p:cNvPr id="9" name="Rounded Rectangle 8"/>
          <p:cNvSpPr/>
          <p:nvPr userDrawn="1"/>
        </p:nvSpPr>
        <p:spPr>
          <a:xfrm>
            <a:off x="838189" y="174163"/>
            <a:ext cx="756000" cy="756000"/>
          </a:xfrm>
          <a:prstGeom prst="roundRect">
            <a:avLst>
              <a:gd name="adj" fmla="val 9641"/>
            </a:avLst>
          </a:prstGeom>
          <a:noFill/>
          <a:ln>
            <a:solidFill>
              <a:srgbClr val="9395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0" name="Picture Placeholder 2"/>
          <p:cNvSpPr>
            <a:spLocks noGrp="1"/>
          </p:cNvSpPr>
          <p:nvPr>
            <p:ph type="pic" sz="quarter" idx="14"/>
          </p:nvPr>
        </p:nvSpPr>
        <p:spPr>
          <a:xfrm>
            <a:off x="872293" y="192258"/>
            <a:ext cx="720000" cy="720000"/>
          </a:xfrm>
          <a:prstGeom prst="rect">
            <a:avLst/>
          </a:prstGeom>
        </p:spPr>
        <p:txBody>
          <a:bodyPr/>
          <a:lstStyle>
            <a:lvl1pPr marL="0" indent="0" algn="l">
              <a:buNone/>
              <a:defRPr sz="1000"/>
            </a:lvl1pPr>
          </a:lstStyle>
          <a:p>
            <a:r>
              <a:rPr lang="en-US"/>
              <a:t>Click icon to add picture</a:t>
            </a:r>
            <a:endParaRPr lang="en-US" dirty="0"/>
          </a:p>
        </p:txBody>
      </p:sp>
    </p:spTree>
    <p:extLst>
      <p:ext uri="{BB962C8B-B14F-4D97-AF65-F5344CB8AC3E}">
        <p14:creationId xmlns:p14="http://schemas.microsoft.com/office/powerpoint/2010/main" val="1128042272"/>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03_blue_content no text_with icon headline">
    <p:spTree>
      <p:nvGrpSpPr>
        <p:cNvPr id="1" name=""/>
        <p:cNvGrpSpPr/>
        <p:nvPr/>
      </p:nvGrpSpPr>
      <p:grpSpPr>
        <a:xfrm>
          <a:off x="0" y="0"/>
          <a:ext cx="0" cy="0"/>
          <a:chOff x="0" y="0"/>
          <a:chExt cx="0" cy="0"/>
        </a:xfrm>
      </p:grpSpPr>
      <p:sp>
        <p:nvSpPr>
          <p:cNvPr id="6" name="Textplatzhalter 13"/>
          <p:cNvSpPr>
            <a:spLocks noGrp="1"/>
          </p:cNvSpPr>
          <p:nvPr>
            <p:ph type="body" sz="quarter" idx="13" hasCustomPrompt="1"/>
          </p:nvPr>
        </p:nvSpPr>
        <p:spPr>
          <a:xfrm>
            <a:off x="1946981" y="361836"/>
            <a:ext cx="8033329" cy="382986"/>
          </a:xfrm>
          <a:prstGeom prst="rect">
            <a:avLst/>
          </a:prstGeom>
        </p:spPr>
        <p:txBody>
          <a:bodyPr lIns="0" tIns="0" rIns="0" bIns="0"/>
          <a:lstStyle>
            <a:lvl1pPr marL="0" indent="0">
              <a:buNone/>
              <a:defRPr sz="2900">
                <a:solidFill>
                  <a:schemeClr val="accent6"/>
                </a:solidFill>
              </a:defRPr>
            </a:lvl1pPr>
          </a:lstStyle>
          <a:p>
            <a:pPr lvl="0"/>
            <a:r>
              <a:rPr lang="de-DE" dirty="0"/>
              <a:t>Präsentationstitel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075" y="318998"/>
            <a:ext cx="1548000" cy="464474"/>
          </a:xfrm>
          <a:prstGeom prst="rect">
            <a:avLst/>
          </a:prstGeom>
        </p:spPr>
      </p:pic>
      <p:sp>
        <p:nvSpPr>
          <p:cNvPr id="8" name="Rounded Rectangle 7"/>
          <p:cNvSpPr/>
          <p:nvPr userDrawn="1"/>
        </p:nvSpPr>
        <p:spPr>
          <a:xfrm>
            <a:off x="838189" y="174163"/>
            <a:ext cx="756000" cy="756000"/>
          </a:xfrm>
          <a:prstGeom prst="roundRect">
            <a:avLst>
              <a:gd name="adj" fmla="val 9641"/>
            </a:avLst>
          </a:prstGeom>
          <a:noFill/>
          <a:ln>
            <a:solidFill>
              <a:srgbClr val="9395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9" name="Picture Placeholder 2"/>
          <p:cNvSpPr>
            <a:spLocks noGrp="1"/>
          </p:cNvSpPr>
          <p:nvPr>
            <p:ph type="pic" sz="quarter" idx="14"/>
          </p:nvPr>
        </p:nvSpPr>
        <p:spPr>
          <a:xfrm>
            <a:off x="872293" y="192258"/>
            <a:ext cx="720000" cy="720000"/>
          </a:xfrm>
          <a:prstGeom prst="rect">
            <a:avLst/>
          </a:prstGeom>
        </p:spPr>
        <p:txBody>
          <a:bodyPr/>
          <a:lstStyle>
            <a:lvl1pPr marL="0" indent="0" algn="l">
              <a:buNone/>
              <a:defRPr sz="1000"/>
            </a:lvl1pPr>
          </a:lstStyle>
          <a:p>
            <a:r>
              <a:rPr lang="en-US"/>
              <a:t>Click icon to add picture</a:t>
            </a:r>
            <a:endParaRPr lang="en-US" dirty="0"/>
          </a:p>
        </p:txBody>
      </p:sp>
    </p:spTree>
    <p:extLst>
      <p:ext uri="{BB962C8B-B14F-4D97-AF65-F5344CB8AC3E}">
        <p14:creationId xmlns:p14="http://schemas.microsoft.com/office/powerpoint/2010/main" val="312143856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04_blue_content text_without icon headline">
    <p:spTree>
      <p:nvGrpSpPr>
        <p:cNvPr id="1" name=""/>
        <p:cNvGrpSpPr/>
        <p:nvPr/>
      </p:nvGrpSpPr>
      <p:grpSpPr>
        <a:xfrm>
          <a:off x="0" y="0"/>
          <a:ext cx="0" cy="0"/>
          <a:chOff x="0" y="0"/>
          <a:chExt cx="0" cy="0"/>
        </a:xfrm>
      </p:grpSpPr>
      <p:sp>
        <p:nvSpPr>
          <p:cNvPr id="5" name="Textplatzhalter 13"/>
          <p:cNvSpPr>
            <a:spLocks noGrp="1"/>
          </p:cNvSpPr>
          <p:nvPr>
            <p:ph type="body" sz="quarter" idx="13" hasCustomPrompt="1"/>
          </p:nvPr>
        </p:nvSpPr>
        <p:spPr>
          <a:xfrm>
            <a:off x="857699" y="372664"/>
            <a:ext cx="8033329" cy="382986"/>
          </a:xfrm>
          <a:prstGeom prst="rect">
            <a:avLst/>
          </a:prstGeom>
        </p:spPr>
        <p:txBody>
          <a:bodyPr lIns="0" tIns="0" rIns="0" bIns="0"/>
          <a:lstStyle>
            <a:lvl1pPr marL="0" indent="0">
              <a:buNone/>
              <a:defRPr sz="2900">
                <a:solidFill>
                  <a:schemeClr val="accent6"/>
                </a:solidFill>
              </a:defRPr>
            </a:lvl1pPr>
          </a:lstStyle>
          <a:p>
            <a:pPr lvl="0"/>
            <a:r>
              <a:rPr lang="de-DE" dirty="0"/>
              <a:t>Präsentationstitel</a:t>
            </a:r>
          </a:p>
        </p:txBody>
      </p:sp>
      <p:sp>
        <p:nvSpPr>
          <p:cNvPr id="6" name="Textplatzhalter 28"/>
          <p:cNvSpPr>
            <a:spLocks noGrp="1"/>
          </p:cNvSpPr>
          <p:nvPr>
            <p:ph type="body" sz="quarter" idx="10" hasCustomPrompt="1"/>
          </p:nvPr>
        </p:nvSpPr>
        <p:spPr>
          <a:xfrm>
            <a:off x="838191" y="1620839"/>
            <a:ext cx="11766573" cy="5759772"/>
          </a:xfrm>
          <a:prstGeom prst="rect">
            <a:avLst/>
          </a:prstGeom>
        </p:spPr>
        <p:txBody>
          <a:bodyPr lIns="0" tIns="0" rIns="0" bIns="0"/>
          <a:lstStyle>
            <a:lvl1pPr marL="342908" marR="0" indent="-342908" algn="l" defTabSz="1042896" rtl="0" eaLnBrk="1" fontAlgn="auto" latinLnBrk="0" hangingPunct="1">
              <a:lnSpc>
                <a:spcPct val="100000"/>
              </a:lnSpc>
              <a:spcBef>
                <a:spcPts val="600"/>
              </a:spcBef>
              <a:spcAft>
                <a:spcPts val="0"/>
              </a:spcAft>
              <a:buClrTx/>
              <a:buSzTx/>
              <a:buFont typeface="Arial" panose="020B0604020202020204" pitchFamily="34" charset="0"/>
              <a:buChar char="•"/>
              <a:tabLst/>
              <a:defRPr sz="1400">
                <a:solidFill>
                  <a:srgbClr val="495353"/>
                </a:solidFill>
                <a:latin typeface="+mn-lt"/>
              </a:defRPr>
            </a:lvl1pPr>
            <a:lvl2pPr marL="807205" marR="0" indent="-285756" algn="l" defTabSz="1042896" rtl="0" eaLnBrk="1" fontAlgn="auto" latinLnBrk="0" hangingPunct="1">
              <a:lnSpc>
                <a:spcPct val="100000"/>
              </a:lnSpc>
              <a:spcBef>
                <a:spcPct val="20000"/>
              </a:spcBef>
              <a:spcAft>
                <a:spcPts val="0"/>
              </a:spcAft>
              <a:buClrTx/>
              <a:buSzTx/>
              <a:buFont typeface="Arial" pitchFamily="34" charset="0"/>
              <a:buChar char="•"/>
              <a:tabLst/>
              <a:defRPr sz="1400"/>
            </a:lvl2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Aenean</a:t>
            </a:r>
            <a:r>
              <a:rPr lang="de-DE" dirty="0"/>
              <a:t> commodo </a:t>
            </a:r>
            <a:r>
              <a:rPr lang="de-DE" dirty="0" err="1"/>
              <a:t>ligula</a:t>
            </a:r>
            <a:r>
              <a:rPr lang="de-DE" dirty="0"/>
              <a:t> </a:t>
            </a:r>
            <a:r>
              <a:rPr lang="de-DE" dirty="0" err="1"/>
              <a:t>eget</a:t>
            </a:r>
            <a:r>
              <a:rPr lang="de-DE" dirty="0"/>
              <a:t> </a:t>
            </a:r>
            <a:r>
              <a:rPr lang="de-DE" dirty="0" err="1"/>
              <a:t>dolor</a:t>
            </a:r>
            <a:r>
              <a:rPr lang="de-DE" dirty="0"/>
              <a:t>. </a:t>
            </a:r>
            <a:r>
              <a:rPr lang="de-DE" dirty="0" err="1"/>
              <a:t>Aenean</a:t>
            </a:r>
            <a:r>
              <a:rPr lang="de-DE" dirty="0"/>
              <a:t> </a:t>
            </a:r>
            <a:r>
              <a:rPr lang="de-DE" dirty="0" err="1"/>
              <a:t>massa</a:t>
            </a:r>
            <a:r>
              <a:rPr lang="de-DE" dirty="0"/>
              <a:t>. Cum </a:t>
            </a:r>
            <a:r>
              <a:rPr lang="de-DE" dirty="0" err="1"/>
              <a:t>sociis</a:t>
            </a:r>
            <a:r>
              <a:rPr lang="de-DE" dirty="0"/>
              <a:t> </a:t>
            </a:r>
            <a:r>
              <a:rPr lang="de-DE" dirty="0" err="1"/>
              <a:t>natoque</a:t>
            </a:r>
            <a:r>
              <a:rPr lang="de-DE" dirty="0"/>
              <a:t> </a:t>
            </a:r>
            <a:r>
              <a:rPr lang="de-DE" dirty="0" err="1"/>
              <a:t>penatibus</a:t>
            </a:r>
            <a:r>
              <a:rPr lang="de-DE" dirty="0"/>
              <a:t> et </a:t>
            </a:r>
            <a:r>
              <a:rPr lang="de-DE" dirty="0" err="1"/>
              <a:t>magnis</a:t>
            </a:r>
            <a:r>
              <a:rPr lang="de-DE" dirty="0"/>
              <a:t> </a:t>
            </a:r>
            <a:r>
              <a:rPr lang="de-DE" dirty="0" err="1"/>
              <a:t>dis</a:t>
            </a:r>
            <a:r>
              <a:rPr lang="de-DE" dirty="0"/>
              <a:t> </a:t>
            </a:r>
            <a:r>
              <a:rPr lang="de-DE" dirty="0" err="1"/>
              <a:t>parturient</a:t>
            </a:r>
            <a:r>
              <a:rPr lang="de-DE" dirty="0"/>
              <a:t> </a:t>
            </a:r>
            <a:r>
              <a:rPr lang="de-DE" dirty="0" err="1"/>
              <a:t>montes</a:t>
            </a:r>
            <a:r>
              <a:rPr lang="de-DE" dirty="0"/>
              <a:t>, </a:t>
            </a:r>
            <a:r>
              <a:rPr lang="de-DE" dirty="0" err="1"/>
              <a:t>nascetur</a:t>
            </a:r>
            <a:r>
              <a:rPr lang="de-DE" dirty="0"/>
              <a:t> </a:t>
            </a:r>
            <a:r>
              <a:rPr lang="de-DE" dirty="0" err="1"/>
              <a:t>ridiculus</a:t>
            </a:r>
            <a:r>
              <a:rPr lang="de-DE" dirty="0"/>
              <a:t> </a:t>
            </a:r>
            <a:r>
              <a:rPr lang="de-DE" dirty="0" err="1"/>
              <a:t>mus</a:t>
            </a:r>
            <a:r>
              <a:rPr lang="de-DE" dirty="0"/>
              <a:t>.</a:t>
            </a:r>
          </a:p>
          <a:p>
            <a:pPr lvl="0"/>
            <a:r>
              <a:rPr lang="de-DE" dirty="0" err="1"/>
              <a:t>Donec</a:t>
            </a:r>
            <a:r>
              <a:rPr lang="de-DE" dirty="0"/>
              <a:t> </a:t>
            </a:r>
            <a:r>
              <a:rPr lang="de-DE" dirty="0" err="1"/>
              <a:t>quam</a:t>
            </a:r>
            <a:r>
              <a:rPr lang="de-DE" dirty="0"/>
              <a:t> </a:t>
            </a:r>
            <a:r>
              <a:rPr lang="de-DE" dirty="0" err="1"/>
              <a:t>felis</a:t>
            </a:r>
            <a:r>
              <a:rPr lang="de-DE" dirty="0"/>
              <a:t>, </a:t>
            </a:r>
            <a:r>
              <a:rPr lang="de-DE" dirty="0" err="1"/>
              <a:t>ultricies</a:t>
            </a:r>
            <a:r>
              <a:rPr lang="de-DE" dirty="0"/>
              <a:t> </a:t>
            </a:r>
            <a:r>
              <a:rPr lang="de-DE" dirty="0" err="1"/>
              <a:t>nec</a:t>
            </a:r>
            <a:r>
              <a:rPr lang="de-DE" dirty="0"/>
              <a:t>, </a:t>
            </a:r>
            <a:r>
              <a:rPr lang="de-DE" dirty="0" err="1"/>
              <a:t>pellentesque</a:t>
            </a:r>
            <a:r>
              <a:rPr lang="de-DE" dirty="0"/>
              <a:t> </a:t>
            </a:r>
            <a:r>
              <a:rPr lang="de-DE" dirty="0" err="1"/>
              <a:t>eu</a:t>
            </a:r>
            <a:r>
              <a:rPr lang="de-DE" dirty="0"/>
              <a:t>, </a:t>
            </a:r>
            <a:r>
              <a:rPr lang="de-DE" dirty="0" err="1"/>
              <a:t>pretium</a:t>
            </a:r>
            <a:r>
              <a:rPr lang="de-DE" dirty="0"/>
              <a:t> </a:t>
            </a:r>
            <a:r>
              <a:rPr lang="de-DE" dirty="0" err="1"/>
              <a:t>quis</a:t>
            </a:r>
            <a:r>
              <a:rPr lang="de-DE" dirty="0"/>
              <a:t>, </a:t>
            </a:r>
            <a:r>
              <a:rPr lang="de-DE" dirty="0" err="1"/>
              <a:t>sem</a:t>
            </a:r>
            <a:r>
              <a:rPr lang="de-DE" dirty="0"/>
              <a:t>. </a:t>
            </a:r>
            <a:r>
              <a:rPr lang="de-DE" dirty="0" err="1"/>
              <a:t>Nulla</a:t>
            </a:r>
            <a:r>
              <a:rPr lang="de-DE" dirty="0"/>
              <a:t> </a:t>
            </a:r>
            <a:r>
              <a:rPr lang="de-DE" dirty="0" err="1"/>
              <a:t>consequat</a:t>
            </a:r>
            <a:r>
              <a:rPr lang="de-DE" dirty="0"/>
              <a:t> </a:t>
            </a:r>
            <a:r>
              <a:rPr lang="de-DE" dirty="0" err="1"/>
              <a:t>massa</a:t>
            </a:r>
            <a:r>
              <a:rPr lang="de-DE" dirty="0"/>
              <a:t> </a:t>
            </a:r>
            <a:r>
              <a:rPr lang="de-DE" dirty="0" err="1"/>
              <a:t>quis</a:t>
            </a:r>
            <a:r>
              <a:rPr lang="de-DE" dirty="0"/>
              <a:t> </a:t>
            </a:r>
            <a:r>
              <a:rPr lang="de-DE" dirty="0" err="1"/>
              <a:t>enim</a:t>
            </a:r>
            <a:r>
              <a:rPr lang="de-DE" dirty="0"/>
              <a:t>. </a:t>
            </a:r>
            <a:r>
              <a:rPr lang="de-DE" dirty="0" err="1"/>
              <a:t>Donec</a:t>
            </a:r>
            <a:r>
              <a:rPr lang="de-DE" dirty="0"/>
              <a:t> </a:t>
            </a:r>
            <a:r>
              <a:rPr lang="de-DE" dirty="0" err="1"/>
              <a:t>pede</a:t>
            </a:r>
            <a:r>
              <a:rPr lang="de-DE" dirty="0"/>
              <a:t> </a:t>
            </a:r>
            <a:r>
              <a:rPr lang="de-DE" dirty="0" err="1"/>
              <a:t>justo</a:t>
            </a:r>
            <a:r>
              <a:rPr lang="de-DE" dirty="0"/>
              <a:t>, </a:t>
            </a:r>
            <a:r>
              <a:rPr lang="de-DE" dirty="0" err="1"/>
              <a:t>fringilla</a:t>
            </a:r>
            <a:r>
              <a:rPr lang="de-DE" dirty="0"/>
              <a:t> </a:t>
            </a:r>
            <a:r>
              <a:rPr lang="de-DE" dirty="0" err="1"/>
              <a:t>vel</a:t>
            </a:r>
            <a:r>
              <a:rPr lang="de-DE" dirty="0"/>
              <a:t>, </a:t>
            </a:r>
            <a:r>
              <a:rPr lang="de-DE" dirty="0" err="1"/>
              <a:t>aliquet</a:t>
            </a:r>
            <a:r>
              <a:rPr lang="de-DE" dirty="0"/>
              <a:t> </a:t>
            </a:r>
            <a:r>
              <a:rPr lang="de-DE" dirty="0" err="1"/>
              <a:t>nec</a:t>
            </a:r>
            <a:r>
              <a:rPr lang="de-DE" dirty="0"/>
              <a:t>, </a:t>
            </a:r>
            <a:r>
              <a:rPr lang="de-DE" dirty="0" err="1"/>
              <a:t>vulputate</a:t>
            </a:r>
            <a:r>
              <a:rPr lang="de-DE" dirty="0"/>
              <a:t> </a:t>
            </a:r>
            <a:r>
              <a:rPr lang="de-DE" dirty="0" err="1"/>
              <a:t>eget</a:t>
            </a:r>
            <a:r>
              <a:rPr lang="de-DE" dirty="0"/>
              <a:t>, </a:t>
            </a:r>
            <a:r>
              <a:rPr lang="de-DE" dirty="0" err="1"/>
              <a:t>arcu</a:t>
            </a:r>
            <a:r>
              <a:rPr lang="de-DE" dirty="0"/>
              <a:t>. In </a:t>
            </a:r>
            <a:r>
              <a:rPr lang="de-DE" dirty="0" err="1"/>
              <a:t>enim</a:t>
            </a:r>
            <a:r>
              <a:rPr lang="de-DE" dirty="0"/>
              <a:t> </a:t>
            </a:r>
            <a:r>
              <a:rPr lang="de-DE" dirty="0" err="1"/>
              <a:t>justo</a:t>
            </a:r>
            <a:r>
              <a:rPr lang="de-DE" dirty="0"/>
              <a:t>, </a:t>
            </a:r>
            <a:r>
              <a:rPr lang="de-DE" dirty="0" err="1"/>
              <a:t>rhoncus</a:t>
            </a:r>
            <a:r>
              <a:rPr lang="de-DE" dirty="0"/>
              <a:t> </a:t>
            </a:r>
            <a:r>
              <a:rPr lang="de-DE" dirty="0" err="1"/>
              <a:t>ut</a:t>
            </a:r>
            <a:r>
              <a:rPr lang="de-DE" dirty="0"/>
              <a:t>, </a:t>
            </a:r>
            <a:r>
              <a:rPr lang="de-DE" dirty="0" err="1"/>
              <a:t>imperdiet</a:t>
            </a:r>
            <a:r>
              <a:rPr lang="de-DE" dirty="0"/>
              <a:t> a, </a:t>
            </a:r>
            <a:r>
              <a:rPr lang="de-DE" dirty="0" err="1"/>
              <a:t>venenatis</a:t>
            </a:r>
            <a:r>
              <a:rPr lang="de-DE" dirty="0"/>
              <a:t> </a:t>
            </a:r>
            <a:r>
              <a:rPr lang="de-DE" dirty="0" err="1"/>
              <a:t>vitae</a:t>
            </a:r>
            <a:r>
              <a:rPr lang="de-DE" dirty="0"/>
              <a:t>, </a:t>
            </a:r>
            <a:r>
              <a:rPr lang="de-DE" dirty="0" err="1"/>
              <a:t>justo</a:t>
            </a:r>
            <a:r>
              <a:rPr lang="de-DE" dirty="0"/>
              <a:t>. </a:t>
            </a:r>
            <a:r>
              <a:rPr lang="de-DE" dirty="0" err="1"/>
              <a:t>Nullam</a:t>
            </a:r>
            <a:r>
              <a:rPr lang="de-DE" dirty="0"/>
              <a:t> </a:t>
            </a:r>
            <a:r>
              <a:rPr lang="de-DE" dirty="0" err="1"/>
              <a:t>dictum</a:t>
            </a:r>
            <a:r>
              <a:rPr lang="de-DE" dirty="0"/>
              <a:t> </a:t>
            </a:r>
            <a:r>
              <a:rPr lang="de-DE" dirty="0" err="1"/>
              <a:t>felis</a:t>
            </a:r>
            <a:r>
              <a:rPr lang="de-DE" dirty="0"/>
              <a:t> </a:t>
            </a:r>
            <a:r>
              <a:rPr lang="de-DE" dirty="0" err="1"/>
              <a:t>eu</a:t>
            </a:r>
            <a:r>
              <a:rPr lang="de-DE" dirty="0"/>
              <a:t> </a:t>
            </a:r>
            <a:r>
              <a:rPr lang="de-DE" dirty="0" err="1"/>
              <a:t>pede</a:t>
            </a:r>
            <a:r>
              <a:rPr lang="de-DE" dirty="0"/>
              <a:t> </a:t>
            </a:r>
            <a:r>
              <a:rPr lang="de-DE" dirty="0" err="1"/>
              <a:t>mollis</a:t>
            </a:r>
            <a:r>
              <a:rPr lang="de-DE" dirty="0"/>
              <a:t> </a:t>
            </a:r>
            <a:r>
              <a:rPr lang="de-DE" dirty="0" err="1"/>
              <a:t>pretium</a:t>
            </a:r>
            <a:r>
              <a:rPr lang="de-DE" dirty="0"/>
              <a:t>. Integer </a:t>
            </a:r>
            <a:r>
              <a:rPr lang="de-DE" dirty="0" err="1"/>
              <a:t>tincidunt</a:t>
            </a:r>
            <a:r>
              <a:rPr lang="de-DE" dirty="0"/>
              <a:t>. </a:t>
            </a:r>
            <a:r>
              <a:rPr lang="de-DE" dirty="0" err="1"/>
              <a:t>Cras</a:t>
            </a:r>
            <a:r>
              <a:rPr lang="de-DE" dirty="0"/>
              <a:t> </a:t>
            </a:r>
            <a:r>
              <a:rPr lang="de-DE" dirty="0" err="1"/>
              <a:t>dapibus</a:t>
            </a:r>
            <a:r>
              <a:rPr lang="de-DE" dirty="0"/>
              <a:t>. </a:t>
            </a:r>
          </a:p>
          <a:p>
            <a:pPr marL="521448" marR="0" lvl="1" indent="0" algn="l" defTabSz="1042896" rtl="0" eaLnBrk="1" fontAlgn="auto" latinLnBrk="0" hangingPunct="1">
              <a:lnSpc>
                <a:spcPct val="100000"/>
              </a:lnSpc>
              <a:spcBef>
                <a:spcPct val="20000"/>
              </a:spcBef>
              <a:spcAft>
                <a:spcPts val="0"/>
              </a:spcAft>
              <a:buClrTx/>
              <a:buSzTx/>
              <a:tabLst/>
              <a:defRPr/>
            </a:pPr>
            <a:r>
              <a:rPr lang="de-DE" dirty="0"/>
              <a:t>  </a:t>
            </a:r>
          </a:p>
          <a:p>
            <a:pPr lvl="0"/>
            <a:endParaRPr lang="de-DE"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075" y="318998"/>
            <a:ext cx="1548000" cy="464474"/>
          </a:xfrm>
          <a:prstGeom prst="rect">
            <a:avLst/>
          </a:prstGeom>
        </p:spPr>
      </p:pic>
    </p:spTree>
    <p:extLst>
      <p:ext uri="{BB962C8B-B14F-4D97-AF65-F5344CB8AC3E}">
        <p14:creationId xmlns:p14="http://schemas.microsoft.com/office/powerpoint/2010/main" val="3655742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05_blue_content no text_without icon headline">
    <p:spTree>
      <p:nvGrpSpPr>
        <p:cNvPr id="1" name=""/>
        <p:cNvGrpSpPr/>
        <p:nvPr/>
      </p:nvGrpSpPr>
      <p:grpSpPr>
        <a:xfrm>
          <a:off x="0" y="0"/>
          <a:ext cx="0" cy="0"/>
          <a:chOff x="0" y="0"/>
          <a:chExt cx="0" cy="0"/>
        </a:xfrm>
      </p:grpSpPr>
      <p:sp>
        <p:nvSpPr>
          <p:cNvPr id="4" name="Textplatzhalter 13"/>
          <p:cNvSpPr>
            <a:spLocks noGrp="1"/>
          </p:cNvSpPr>
          <p:nvPr>
            <p:ph type="body" sz="quarter" idx="13" hasCustomPrompt="1"/>
          </p:nvPr>
        </p:nvSpPr>
        <p:spPr>
          <a:xfrm>
            <a:off x="857699" y="372664"/>
            <a:ext cx="8033329" cy="382986"/>
          </a:xfrm>
          <a:prstGeom prst="rect">
            <a:avLst/>
          </a:prstGeom>
        </p:spPr>
        <p:txBody>
          <a:bodyPr lIns="0" tIns="0" rIns="0" bIns="0"/>
          <a:lstStyle>
            <a:lvl1pPr marL="0" indent="0">
              <a:buNone/>
              <a:defRPr sz="2900">
                <a:solidFill>
                  <a:schemeClr val="accent6"/>
                </a:solidFill>
              </a:defRPr>
            </a:lvl1pPr>
          </a:lstStyle>
          <a:p>
            <a:pPr lvl="0"/>
            <a:r>
              <a:rPr lang="de-DE" dirty="0"/>
              <a:t>Präsentationstitel</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075" y="318998"/>
            <a:ext cx="1548000" cy="464474"/>
          </a:xfrm>
          <a:prstGeom prst="rect">
            <a:avLst/>
          </a:prstGeom>
        </p:spPr>
      </p:pic>
    </p:spTree>
    <p:extLst>
      <p:ext uri="{BB962C8B-B14F-4D97-AF65-F5344CB8AC3E}">
        <p14:creationId xmlns:p14="http://schemas.microsoft.com/office/powerpoint/2010/main" val="675181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06 final page">
    <p:bg>
      <p:bgPr>
        <a:solidFill>
          <a:schemeClr val="bg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22261" y="5364807"/>
            <a:ext cx="13465211" cy="0"/>
            <a:chOff x="-17708" y="4866106"/>
            <a:chExt cx="10711108" cy="0"/>
          </a:xfrm>
        </p:grpSpPr>
        <p:cxnSp>
          <p:nvCxnSpPr>
            <p:cNvPr id="14" name="Straight Connector 13"/>
            <p:cNvCxnSpPr/>
            <p:nvPr userDrawn="1"/>
          </p:nvCxnSpPr>
          <p:spPr>
            <a:xfrm>
              <a:off x="1764292" y="4866106"/>
              <a:ext cx="1782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3546292" y="4866106"/>
              <a:ext cx="1782000"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28292" y="4866106"/>
              <a:ext cx="1782000" cy="0"/>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7708" y="4866106"/>
              <a:ext cx="1782000" cy="0"/>
            </a:xfrm>
            <a:prstGeom prst="line">
              <a:avLst/>
            </a:prstGeom>
            <a:ln w="34925">
              <a:solidFill>
                <a:srgbClr val="EF3D2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7110292" y="4866106"/>
              <a:ext cx="1782000"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8892500" y="4866106"/>
              <a:ext cx="1800900" cy="0"/>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28755" y="2196456"/>
            <a:ext cx="3185440" cy="1656184"/>
          </a:xfrm>
          <a:prstGeom prst="rect">
            <a:avLst/>
          </a:prstGeom>
        </p:spPr>
      </p:pic>
    </p:spTree>
    <p:extLst>
      <p:ext uri="{BB962C8B-B14F-4D97-AF65-F5344CB8AC3E}">
        <p14:creationId xmlns:p14="http://schemas.microsoft.com/office/powerpoint/2010/main" val="323958748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_a_orange">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210543"/>
            <a:ext cx="13442950" cy="53507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platzhalter 39"/>
          <p:cNvSpPr>
            <a:spLocks noGrp="1"/>
          </p:cNvSpPr>
          <p:nvPr>
            <p:ph type="body" sz="quarter" idx="11" hasCustomPrompt="1"/>
          </p:nvPr>
        </p:nvSpPr>
        <p:spPr>
          <a:xfrm>
            <a:off x="850427" y="2701156"/>
            <a:ext cx="11766550" cy="576064"/>
          </a:xfrm>
          <a:prstGeom prst="rect">
            <a:avLst/>
          </a:prstGeom>
        </p:spPr>
        <p:txBody>
          <a:bodyPr lIns="35994" tIns="0" rIns="35994" bIns="0"/>
          <a:lstStyle>
            <a:lvl1pPr marL="0" indent="0" algn="ctr">
              <a:buNone/>
              <a:defRPr sz="3700" baseline="0">
                <a:solidFill>
                  <a:schemeClr val="tx1"/>
                </a:solidFill>
                <a:latin typeface="+mj-lt"/>
              </a:defRPr>
            </a:lvl1pPr>
          </a:lstStyle>
          <a:p>
            <a:pPr lvl="0"/>
            <a:r>
              <a:rPr lang="de-DE" dirty="0"/>
              <a:t>title</a:t>
            </a:r>
          </a:p>
        </p:txBody>
      </p:sp>
      <p:sp>
        <p:nvSpPr>
          <p:cNvPr id="12" name="Textplatzhalter 41"/>
          <p:cNvSpPr>
            <a:spLocks noGrp="1"/>
          </p:cNvSpPr>
          <p:nvPr>
            <p:ph type="body" sz="quarter" idx="12" hasCustomPrompt="1"/>
          </p:nvPr>
        </p:nvSpPr>
        <p:spPr>
          <a:xfrm>
            <a:off x="838200" y="3491954"/>
            <a:ext cx="11766550" cy="720725"/>
          </a:xfrm>
          <a:prstGeom prst="rect">
            <a:avLst/>
          </a:prstGeom>
        </p:spPr>
        <p:txBody>
          <a:bodyPr lIns="0" tIns="0" rIns="0" bIns="0"/>
          <a:lstStyle>
            <a:lvl1pPr marL="0" indent="0" algn="ctr">
              <a:buNone/>
              <a:defRPr sz="2400" baseline="0">
                <a:solidFill>
                  <a:schemeClr val="accent1"/>
                </a:solidFill>
                <a:latin typeface="+mj-lt"/>
              </a:defRPr>
            </a:lvl1pPr>
          </a:lstStyle>
          <a:p>
            <a:pPr lvl="0"/>
            <a:r>
              <a:rPr lang="de-DE" dirty="0" err="1"/>
              <a:t>subtitle</a:t>
            </a:r>
            <a:endParaRPr lang="de-DE"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87259" y="1031132"/>
            <a:ext cx="2268433" cy="1179411"/>
          </a:xfrm>
          <a:prstGeom prst="rect">
            <a:avLst/>
          </a:prstGeom>
        </p:spPr>
      </p:pic>
    </p:spTree>
    <p:extLst>
      <p:ext uri="{BB962C8B-B14F-4D97-AF65-F5344CB8AC3E}">
        <p14:creationId xmlns:p14="http://schemas.microsoft.com/office/powerpoint/2010/main" val="1410686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1 title b_orange">
    <p:spTree>
      <p:nvGrpSpPr>
        <p:cNvPr id="1" name=""/>
        <p:cNvGrpSpPr/>
        <p:nvPr/>
      </p:nvGrpSpPr>
      <p:grpSpPr>
        <a:xfrm>
          <a:off x="0" y="0"/>
          <a:ext cx="0" cy="0"/>
          <a:chOff x="0" y="0"/>
          <a:chExt cx="0" cy="0"/>
        </a:xfrm>
      </p:grpSpPr>
      <p:grpSp>
        <p:nvGrpSpPr>
          <p:cNvPr id="3" name="Group 2"/>
          <p:cNvGrpSpPr/>
          <p:nvPr userDrawn="1"/>
        </p:nvGrpSpPr>
        <p:grpSpPr>
          <a:xfrm>
            <a:off x="-22261" y="0"/>
            <a:ext cx="13465211" cy="0"/>
            <a:chOff x="54508" y="0"/>
            <a:chExt cx="10711108" cy="0"/>
          </a:xfrm>
        </p:grpSpPr>
        <p:cxnSp>
          <p:nvCxnSpPr>
            <p:cNvPr id="4" name="Straight Connector 3"/>
            <p:cNvCxnSpPr/>
            <p:nvPr userDrawn="1"/>
          </p:nvCxnSpPr>
          <p:spPr>
            <a:xfrm>
              <a:off x="1836508" y="0"/>
              <a:ext cx="1782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3618508" y="0"/>
              <a:ext cx="1782000"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5400508" y="0"/>
              <a:ext cx="1782000" cy="0"/>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54508" y="0"/>
              <a:ext cx="1782000" cy="0"/>
            </a:xfrm>
            <a:prstGeom prst="line">
              <a:avLst/>
            </a:prstGeom>
            <a:ln w="34925">
              <a:solidFill>
                <a:srgbClr val="EF3D23"/>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7182508" y="0"/>
              <a:ext cx="1782000"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964716" y="0"/>
              <a:ext cx="1800900" cy="0"/>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2" name="Textplatzhalter 39"/>
          <p:cNvSpPr>
            <a:spLocks noGrp="1"/>
          </p:cNvSpPr>
          <p:nvPr>
            <p:ph type="body" sz="quarter" idx="11" hasCustomPrompt="1"/>
          </p:nvPr>
        </p:nvSpPr>
        <p:spPr>
          <a:xfrm>
            <a:off x="838189" y="263203"/>
            <a:ext cx="7106528" cy="576064"/>
          </a:xfrm>
          <a:prstGeom prst="rect">
            <a:avLst/>
          </a:prstGeom>
        </p:spPr>
        <p:txBody>
          <a:bodyPr lIns="35994" tIns="0" rIns="35994" bIns="0"/>
          <a:lstStyle>
            <a:lvl1pPr marL="0" indent="0">
              <a:buNone/>
              <a:defRPr sz="3700">
                <a:solidFill>
                  <a:schemeClr val="tx1"/>
                </a:solidFill>
                <a:latin typeface="+mj-lt"/>
              </a:defRPr>
            </a:lvl1pPr>
          </a:lstStyle>
          <a:p>
            <a:pPr lvl="0"/>
            <a:r>
              <a:rPr lang="de-DE" dirty="0"/>
              <a:t>Präsentationstitel</a:t>
            </a:r>
          </a:p>
        </p:txBody>
      </p:sp>
      <p:sp>
        <p:nvSpPr>
          <p:cNvPr id="13" name="Textplatzhalter 41"/>
          <p:cNvSpPr>
            <a:spLocks noGrp="1"/>
          </p:cNvSpPr>
          <p:nvPr>
            <p:ph type="body" sz="quarter" idx="12" hasCustomPrompt="1"/>
          </p:nvPr>
        </p:nvSpPr>
        <p:spPr>
          <a:xfrm>
            <a:off x="885502" y="767839"/>
            <a:ext cx="6244506" cy="720725"/>
          </a:xfrm>
          <a:prstGeom prst="rect">
            <a:avLst/>
          </a:prstGeom>
        </p:spPr>
        <p:txBody>
          <a:bodyPr lIns="0" tIns="0" rIns="0" bIns="0"/>
          <a:lstStyle>
            <a:lvl1pPr marL="0" indent="0">
              <a:buNone/>
              <a:defRPr sz="2400">
                <a:solidFill>
                  <a:srgbClr val="EC7504"/>
                </a:solidFill>
                <a:latin typeface="+mj-lt"/>
              </a:defRPr>
            </a:lvl1pPr>
          </a:lstStyle>
          <a:p>
            <a:pPr lvl="0"/>
            <a:r>
              <a:rPr lang="de-DE" dirty="0"/>
              <a:t>Kurzbeschreibung</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075" y="318998"/>
            <a:ext cx="1548000" cy="464474"/>
          </a:xfrm>
          <a:prstGeom prst="rect">
            <a:avLst/>
          </a:prstGeom>
        </p:spPr>
      </p:pic>
    </p:spTree>
    <p:extLst>
      <p:ext uri="{BB962C8B-B14F-4D97-AF65-F5344CB8AC3E}">
        <p14:creationId xmlns:p14="http://schemas.microsoft.com/office/powerpoint/2010/main" val="3920280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orange_content text_with icon headline_orange">
    <p:spTree>
      <p:nvGrpSpPr>
        <p:cNvPr id="1" name=""/>
        <p:cNvGrpSpPr/>
        <p:nvPr/>
      </p:nvGrpSpPr>
      <p:grpSpPr>
        <a:xfrm>
          <a:off x="0" y="0"/>
          <a:ext cx="0" cy="0"/>
          <a:chOff x="0" y="0"/>
          <a:chExt cx="0" cy="0"/>
        </a:xfrm>
      </p:grpSpPr>
      <p:sp>
        <p:nvSpPr>
          <p:cNvPr id="2" name="Rounded Rectangle 1"/>
          <p:cNvSpPr/>
          <p:nvPr userDrawn="1"/>
        </p:nvSpPr>
        <p:spPr>
          <a:xfrm>
            <a:off x="838189" y="174163"/>
            <a:ext cx="756000" cy="756000"/>
          </a:xfrm>
          <a:prstGeom prst="roundRect">
            <a:avLst>
              <a:gd name="adj" fmla="val 9641"/>
            </a:avLst>
          </a:prstGeom>
          <a:noFill/>
          <a:ln>
            <a:solidFill>
              <a:srgbClr val="9395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9" name="Textplatzhalter 28"/>
          <p:cNvSpPr>
            <a:spLocks noGrp="1"/>
          </p:cNvSpPr>
          <p:nvPr>
            <p:ph type="body" sz="quarter" idx="10" hasCustomPrompt="1"/>
          </p:nvPr>
        </p:nvSpPr>
        <p:spPr>
          <a:xfrm>
            <a:off x="838191" y="1620839"/>
            <a:ext cx="11766573" cy="5759772"/>
          </a:xfrm>
          <a:prstGeom prst="rect">
            <a:avLst/>
          </a:prstGeom>
        </p:spPr>
        <p:txBody>
          <a:bodyPr lIns="0" tIns="0" rIns="0" bIns="0"/>
          <a:lstStyle>
            <a:lvl1pPr marL="342908" marR="0" indent="-342908" algn="l" defTabSz="1042896" rtl="0" eaLnBrk="1" fontAlgn="auto" latinLnBrk="0" hangingPunct="1">
              <a:lnSpc>
                <a:spcPct val="100000"/>
              </a:lnSpc>
              <a:spcBef>
                <a:spcPts val="600"/>
              </a:spcBef>
              <a:spcAft>
                <a:spcPts val="0"/>
              </a:spcAft>
              <a:buClrTx/>
              <a:buSzTx/>
              <a:buFont typeface="Arial" panose="020B0604020202020204" pitchFamily="34" charset="0"/>
              <a:buChar char="•"/>
              <a:tabLst/>
              <a:defRPr sz="1400">
                <a:solidFill>
                  <a:srgbClr val="495353"/>
                </a:solidFill>
                <a:latin typeface="+mn-lt"/>
              </a:defRPr>
            </a:lvl1pPr>
            <a:lvl2pPr marL="807205" marR="0" indent="-285756" algn="l" defTabSz="1042896" rtl="0" eaLnBrk="1" fontAlgn="auto" latinLnBrk="0" hangingPunct="1">
              <a:lnSpc>
                <a:spcPct val="100000"/>
              </a:lnSpc>
              <a:spcBef>
                <a:spcPct val="20000"/>
              </a:spcBef>
              <a:spcAft>
                <a:spcPts val="0"/>
              </a:spcAft>
              <a:buClrTx/>
              <a:buSzTx/>
              <a:buFont typeface="Arial" pitchFamily="34" charset="0"/>
              <a:buChar char="•"/>
              <a:tabLst/>
              <a:defRPr sz="1400"/>
            </a:lvl2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Aenean</a:t>
            </a:r>
            <a:r>
              <a:rPr lang="de-DE" dirty="0"/>
              <a:t> commodo </a:t>
            </a:r>
            <a:r>
              <a:rPr lang="de-DE" dirty="0" err="1"/>
              <a:t>ligula</a:t>
            </a:r>
            <a:r>
              <a:rPr lang="de-DE" dirty="0"/>
              <a:t> </a:t>
            </a:r>
            <a:r>
              <a:rPr lang="de-DE" dirty="0" err="1"/>
              <a:t>eget</a:t>
            </a:r>
            <a:r>
              <a:rPr lang="de-DE" dirty="0"/>
              <a:t> </a:t>
            </a:r>
            <a:r>
              <a:rPr lang="de-DE" dirty="0" err="1"/>
              <a:t>dolor</a:t>
            </a:r>
            <a:r>
              <a:rPr lang="de-DE" dirty="0"/>
              <a:t>. </a:t>
            </a:r>
            <a:r>
              <a:rPr lang="de-DE" dirty="0" err="1"/>
              <a:t>Aenean</a:t>
            </a:r>
            <a:r>
              <a:rPr lang="de-DE" dirty="0"/>
              <a:t> </a:t>
            </a:r>
            <a:r>
              <a:rPr lang="de-DE" dirty="0" err="1"/>
              <a:t>massa</a:t>
            </a:r>
            <a:r>
              <a:rPr lang="de-DE" dirty="0"/>
              <a:t>. Cum </a:t>
            </a:r>
            <a:r>
              <a:rPr lang="de-DE" dirty="0" err="1"/>
              <a:t>sociis</a:t>
            </a:r>
            <a:r>
              <a:rPr lang="de-DE" dirty="0"/>
              <a:t> </a:t>
            </a:r>
            <a:r>
              <a:rPr lang="de-DE" dirty="0" err="1"/>
              <a:t>natoque</a:t>
            </a:r>
            <a:r>
              <a:rPr lang="de-DE" dirty="0"/>
              <a:t> </a:t>
            </a:r>
            <a:r>
              <a:rPr lang="de-DE" dirty="0" err="1"/>
              <a:t>penatibus</a:t>
            </a:r>
            <a:r>
              <a:rPr lang="de-DE" dirty="0"/>
              <a:t> et </a:t>
            </a:r>
            <a:r>
              <a:rPr lang="de-DE" dirty="0" err="1"/>
              <a:t>magnis</a:t>
            </a:r>
            <a:r>
              <a:rPr lang="de-DE" dirty="0"/>
              <a:t> </a:t>
            </a:r>
            <a:r>
              <a:rPr lang="de-DE" dirty="0" err="1"/>
              <a:t>dis</a:t>
            </a:r>
            <a:r>
              <a:rPr lang="de-DE" dirty="0"/>
              <a:t> </a:t>
            </a:r>
            <a:r>
              <a:rPr lang="de-DE" dirty="0" err="1"/>
              <a:t>parturient</a:t>
            </a:r>
            <a:r>
              <a:rPr lang="de-DE" dirty="0"/>
              <a:t> </a:t>
            </a:r>
            <a:r>
              <a:rPr lang="de-DE" dirty="0" err="1"/>
              <a:t>montes</a:t>
            </a:r>
            <a:r>
              <a:rPr lang="de-DE" dirty="0"/>
              <a:t>, </a:t>
            </a:r>
            <a:r>
              <a:rPr lang="de-DE" dirty="0" err="1"/>
              <a:t>nascetur</a:t>
            </a:r>
            <a:r>
              <a:rPr lang="de-DE" dirty="0"/>
              <a:t> </a:t>
            </a:r>
            <a:r>
              <a:rPr lang="de-DE" dirty="0" err="1"/>
              <a:t>ridiculus</a:t>
            </a:r>
            <a:r>
              <a:rPr lang="de-DE" dirty="0"/>
              <a:t> </a:t>
            </a:r>
            <a:r>
              <a:rPr lang="de-DE" dirty="0" err="1"/>
              <a:t>mus</a:t>
            </a:r>
            <a:r>
              <a:rPr lang="de-DE" dirty="0"/>
              <a:t>.</a:t>
            </a:r>
          </a:p>
          <a:p>
            <a:pPr lvl="0"/>
            <a:r>
              <a:rPr lang="de-DE" dirty="0" err="1"/>
              <a:t>Donec</a:t>
            </a:r>
            <a:r>
              <a:rPr lang="de-DE" dirty="0"/>
              <a:t> </a:t>
            </a:r>
            <a:r>
              <a:rPr lang="de-DE" dirty="0" err="1"/>
              <a:t>quam</a:t>
            </a:r>
            <a:r>
              <a:rPr lang="de-DE" dirty="0"/>
              <a:t> </a:t>
            </a:r>
            <a:r>
              <a:rPr lang="de-DE" dirty="0" err="1"/>
              <a:t>felis</a:t>
            </a:r>
            <a:r>
              <a:rPr lang="de-DE" dirty="0"/>
              <a:t>, </a:t>
            </a:r>
            <a:r>
              <a:rPr lang="de-DE" dirty="0" err="1"/>
              <a:t>ultricies</a:t>
            </a:r>
            <a:r>
              <a:rPr lang="de-DE" dirty="0"/>
              <a:t> </a:t>
            </a:r>
            <a:r>
              <a:rPr lang="de-DE" dirty="0" err="1"/>
              <a:t>nec</a:t>
            </a:r>
            <a:r>
              <a:rPr lang="de-DE" dirty="0"/>
              <a:t>, </a:t>
            </a:r>
            <a:r>
              <a:rPr lang="de-DE" dirty="0" err="1"/>
              <a:t>pellentesque</a:t>
            </a:r>
            <a:r>
              <a:rPr lang="de-DE" dirty="0"/>
              <a:t> </a:t>
            </a:r>
            <a:r>
              <a:rPr lang="de-DE" dirty="0" err="1"/>
              <a:t>eu</a:t>
            </a:r>
            <a:r>
              <a:rPr lang="de-DE" dirty="0"/>
              <a:t>, </a:t>
            </a:r>
            <a:r>
              <a:rPr lang="de-DE" dirty="0" err="1"/>
              <a:t>pretium</a:t>
            </a:r>
            <a:r>
              <a:rPr lang="de-DE" dirty="0"/>
              <a:t> </a:t>
            </a:r>
            <a:r>
              <a:rPr lang="de-DE" dirty="0" err="1"/>
              <a:t>quis</a:t>
            </a:r>
            <a:r>
              <a:rPr lang="de-DE" dirty="0"/>
              <a:t>, </a:t>
            </a:r>
            <a:r>
              <a:rPr lang="de-DE" dirty="0" err="1"/>
              <a:t>sem</a:t>
            </a:r>
            <a:r>
              <a:rPr lang="de-DE" dirty="0"/>
              <a:t>. </a:t>
            </a:r>
            <a:r>
              <a:rPr lang="de-DE" dirty="0" err="1"/>
              <a:t>Nulla</a:t>
            </a:r>
            <a:r>
              <a:rPr lang="de-DE" dirty="0"/>
              <a:t> </a:t>
            </a:r>
            <a:r>
              <a:rPr lang="de-DE" dirty="0" err="1"/>
              <a:t>consequat</a:t>
            </a:r>
            <a:r>
              <a:rPr lang="de-DE" dirty="0"/>
              <a:t> </a:t>
            </a:r>
            <a:r>
              <a:rPr lang="de-DE" dirty="0" err="1"/>
              <a:t>massa</a:t>
            </a:r>
            <a:r>
              <a:rPr lang="de-DE" dirty="0"/>
              <a:t> </a:t>
            </a:r>
            <a:r>
              <a:rPr lang="de-DE" dirty="0" err="1"/>
              <a:t>quis</a:t>
            </a:r>
            <a:r>
              <a:rPr lang="de-DE" dirty="0"/>
              <a:t> </a:t>
            </a:r>
            <a:r>
              <a:rPr lang="de-DE" dirty="0" err="1"/>
              <a:t>enim</a:t>
            </a:r>
            <a:r>
              <a:rPr lang="de-DE" dirty="0"/>
              <a:t>. </a:t>
            </a:r>
            <a:r>
              <a:rPr lang="de-DE" dirty="0" err="1"/>
              <a:t>Donec</a:t>
            </a:r>
            <a:r>
              <a:rPr lang="de-DE" dirty="0"/>
              <a:t> </a:t>
            </a:r>
            <a:r>
              <a:rPr lang="de-DE" dirty="0" err="1"/>
              <a:t>pede</a:t>
            </a:r>
            <a:r>
              <a:rPr lang="de-DE" dirty="0"/>
              <a:t> </a:t>
            </a:r>
            <a:r>
              <a:rPr lang="de-DE" dirty="0" err="1"/>
              <a:t>justo</a:t>
            </a:r>
            <a:r>
              <a:rPr lang="de-DE" dirty="0"/>
              <a:t>, </a:t>
            </a:r>
            <a:r>
              <a:rPr lang="de-DE" dirty="0" err="1"/>
              <a:t>fringilla</a:t>
            </a:r>
            <a:r>
              <a:rPr lang="de-DE" dirty="0"/>
              <a:t> </a:t>
            </a:r>
            <a:r>
              <a:rPr lang="de-DE" dirty="0" err="1"/>
              <a:t>vel</a:t>
            </a:r>
            <a:r>
              <a:rPr lang="de-DE" dirty="0"/>
              <a:t>, </a:t>
            </a:r>
            <a:r>
              <a:rPr lang="de-DE" dirty="0" err="1"/>
              <a:t>aliquet</a:t>
            </a:r>
            <a:r>
              <a:rPr lang="de-DE" dirty="0"/>
              <a:t> </a:t>
            </a:r>
            <a:r>
              <a:rPr lang="de-DE" dirty="0" err="1"/>
              <a:t>nec</a:t>
            </a:r>
            <a:r>
              <a:rPr lang="de-DE" dirty="0"/>
              <a:t>, </a:t>
            </a:r>
            <a:r>
              <a:rPr lang="de-DE" dirty="0" err="1"/>
              <a:t>vulputate</a:t>
            </a:r>
            <a:r>
              <a:rPr lang="de-DE" dirty="0"/>
              <a:t> </a:t>
            </a:r>
            <a:r>
              <a:rPr lang="de-DE" dirty="0" err="1"/>
              <a:t>eget</a:t>
            </a:r>
            <a:r>
              <a:rPr lang="de-DE" dirty="0"/>
              <a:t>, </a:t>
            </a:r>
            <a:r>
              <a:rPr lang="de-DE" dirty="0" err="1"/>
              <a:t>arcu</a:t>
            </a:r>
            <a:r>
              <a:rPr lang="de-DE" dirty="0"/>
              <a:t>. In </a:t>
            </a:r>
            <a:r>
              <a:rPr lang="de-DE" dirty="0" err="1"/>
              <a:t>enim</a:t>
            </a:r>
            <a:r>
              <a:rPr lang="de-DE" dirty="0"/>
              <a:t> </a:t>
            </a:r>
            <a:r>
              <a:rPr lang="de-DE" dirty="0" err="1"/>
              <a:t>justo</a:t>
            </a:r>
            <a:r>
              <a:rPr lang="de-DE" dirty="0"/>
              <a:t>, </a:t>
            </a:r>
            <a:r>
              <a:rPr lang="de-DE" dirty="0" err="1"/>
              <a:t>rhoncus</a:t>
            </a:r>
            <a:r>
              <a:rPr lang="de-DE" dirty="0"/>
              <a:t> </a:t>
            </a:r>
            <a:r>
              <a:rPr lang="de-DE" dirty="0" err="1"/>
              <a:t>ut</a:t>
            </a:r>
            <a:r>
              <a:rPr lang="de-DE" dirty="0"/>
              <a:t>, </a:t>
            </a:r>
            <a:r>
              <a:rPr lang="de-DE" dirty="0" err="1"/>
              <a:t>imperdiet</a:t>
            </a:r>
            <a:r>
              <a:rPr lang="de-DE" dirty="0"/>
              <a:t> a, </a:t>
            </a:r>
            <a:r>
              <a:rPr lang="de-DE" dirty="0" err="1"/>
              <a:t>venenatis</a:t>
            </a:r>
            <a:r>
              <a:rPr lang="de-DE" dirty="0"/>
              <a:t> </a:t>
            </a:r>
            <a:r>
              <a:rPr lang="de-DE" dirty="0" err="1"/>
              <a:t>vitae</a:t>
            </a:r>
            <a:r>
              <a:rPr lang="de-DE" dirty="0"/>
              <a:t>, </a:t>
            </a:r>
            <a:r>
              <a:rPr lang="de-DE" dirty="0" err="1"/>
              <a:t>justo</a:t>
            </a:r>
            <a:r>
              <a:rPr lang="de-DE" dirty="0"/>
              <a:t>. </a:t>
            </a:r>
            <a:r>
              <a:rPr lang="de-DE" dirty="0" err="1"/>
              <a:t>Nullam</a:t>
            </a:r>
            <a:r>
              <a:rPr lang="de-DE" dirty="0"/>
              <a:t> </a:t>
            </a:r>
            <a:r>
              <a:rPr lang="de-DE" dirty="0" err="1"/>
              <a:t>dictum</a:t>
            </a:r>
            <a:r>
              <a:rPr lang="de-DE" dirty="0"/>
              <a:t> </a:t>
            </a:r>
            <a:r>
              <a:rPr lang="de-DE" dirty="0" err="1"/>
              <a:t>felis</a:t>
            </a:r>
            <a:r>
              <a:rPr lang="de-DE" dirty="0"/>
              <a:t> </a:t>
            </a:r>
            <a:r>
              <a:rPr lang="de-DE" dirty="0" err="1"/>
              <a:t>eu</a:t>
            </a:r>
            <a:r>
              <a:rPr lang="de-DE" dirty="0"/>
              <a:t> </a:t>
            </a:r>
            <a:r>
              <a:rPr lang="de-DE" dirty="0" err="1"/>
              <a:t>pede</a:t>
            </a:r>
            <a:r>
              <a:rPr lang="de-DE" dirty="0"/>
              <a:t> </a:t>
            </a:r>
            <a:r>
              <a:rPr lang="de-DE" dirty="0" err="1"/>
              <a:t>mollis</a:t>
            </a:r>
            <a:r>
              <a:rPr lang="de-DE" dirty="0"/>
              <a:t> </a:t>
            </a:r>
            <a:r>
              <a:rPr lang="de-DE" dirty="0" err="1"/>
              <a:t>pretium</a:t>
            </a:r>
            <a:r>
              <a:rPr lang="de-DE" dirty="0"/>
              <a:t>. Integer </a:t>
            </a:r>
            <a:r>
              <a:rPr lang="de-DE" dirty="0" err="1"/>
              <a:t>tincidunt</a:t>
            </a:r>
            <a:r>
              <a:rPr lang="de-DE" dirty="0"/>
              <a:t>. </a:t>
            </a:r>
            <a:r>
              <a:rPr lang="de-DE" dirty="0" err="1"/>
              <a:t>Cras</a:t>
            </a:r>
            <a:r>
              <a:rPr lang="de-DE" dirty="0"/>
              <a:t> </a:t>
            </a:r>
            <a:r>
              <a:rPr lang="de-DE" dirty="0" err="1"/>
              <a:t>dapibus</a:t>
            </a:r>
            <a:r>
              <a:rPr lang="de-DE" dirty="0"/>
              <a:t>. </a:t>
            </a:r>
          </a:p>
          <a:p>
            <a:pPr marL="521448" marR="0" lvl="1" indent="0" algn="l" defTabSz="1042896" rtl="0" eaLnBrk="1" fontAlgn="auto" latinLnBrk="0" hangingPunct="1">
              <a:lnSpc>
                <a:spcPct val="100000"/>
              </a:lnSpc>
              <a:spcBef>
                <a:spcPct val="20000"/>
              </a:spcBef>
              <a:spcAft>
                <a:spcPts val="0"/>
              </a:spcAft>
              <a:buClrTx/>
              <a:buSzTx/>
              <a:tabLst/>
              <a:defRPr/>
            </a:pPr>
            <a:r>
              <a:rPr lang="de-DE" dirty="0"/>
              <a:t>   </a:t>
            </a:r>
          </a:p>
          <a:p>
            <a:pPr lvl="1"/>
            <a:endParaRPr lang="de-DE" dirty="0"/>
          </a:p>
          <a:p>
            <a:pPr lvl="0"/>
            <a:endParaRPr lang="de-DE" dirty="0"/>
          </a:p>
        </p:txBody>
      </p:sp>
      <p:sp>
        <p:nvSpPr>
          <p:cNvPr id="6" name="Textplatzhalter 13"/>
          <p:cNvSpPr>
            <a:spLocks noGrp="1"/>
          </p:cNvSpPr>
          <p:nvPr>
            <p:ph type="body" sz="quarter" idx="13" hasCustomPrompt="1"/>
          </p:nvPr>
        </p:nvSpPr>
        <p:spPr>
          <a:xfrm>
            <a:off x="1946981" y="361836"/>
            <a:ext cx="8033329" cy="382986"/>
          </a:xfrm>
          <a:prstGeom prst="rect">
            <a:avLst/>
          </a:prstGeom>
        </p:spPr>
        <p:txBody>
          <a:bodyPr lIns="0" tIns="0" rIns="0" bIns="0"/>
          <a:lstStyle>
            <a:lvl1pPr marL="0" indent="0">
              <a:buNone/>
              <a:defRPr sz="2900">
                <a:solidFill>
                  <a:schemeClr val="accent1"/>
                </a:solidFill>
              </a:defRPr>
            </a:lvl1pPr>
          </a:lstStyle>
          <a:p>
            <a:pPr lvl="0"/>
            <a:r>
              <a:rPr lang="de-DE" dirty="0"/>
              <a:t>Präsentationstitel</a:t>
            </a:r>
          </a:p>
        </p:txBody>
      </p:sp>
      <p:sp>
        <p:nvSpPr>
          <p:cNvPr id="7" name="Picture Placeholder 2"/>
          <p:cNvSpPr>
            <a:spLocks noGrp="1"/>
          </p:cNvSpPr>
          <p:nvPr>
            <p:ph type="pic" sz="quarter" idx="14"/>
          </p:nvPr>
        </p:nvSpPr>
        <p:spPr>
          <a:xfrm>
            <a:off x="872293" y="192258"/>
            <a:ext cx="720000" cy="720000"/>
          </a:xfrm>
          <a:prstGeom prst="rect">
            <a:avLst/>
          </a:prstGeom>
        </p:spPr>
        <p:txBody>
          <a:bodyPr/>
          <a:lstStyle>
            <a:lvl1pPr marL="0" indent="0" algn="l">
              <a:buNone/>
              <a:defRPr sz="1000"/>
            </a:lvl1pPr>
          </a:lstStyle>
          <a:p>
            <a:r>
              <a:rPr lang="en-US"/>
              <a:t>Click icon to add picture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075" y="318998"/>
            <a:ext cx="1548000" cy="464474"/>
          </a:xfrm>
          <a:prstGeom prst="rect">
            <a:avLst/>
          </a:prstGeom>
        </p:spPr>
      </p:pic>
    </p:spTree>
    <p:extLst>
      <p:ext uri="{BB962C8B-B14F-4D97-AF65-F5344CB8AC3E}">
        <p14:creationId xmlns:p14="http://schemas.microsoft.com/office/powerpoint/2010/main" val="3379613908"/>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orange_content no text_with icon headline_orange">
    <p:spTree>
      <p:nvGrpSpPr>
        <p:cNvPr id="1" name=""/>
        <p:cNvGrpSpPr/>
        <p:nvPr/>
      </p:nvGrpSpPr>
      <p:grpSpPr>
        <a:xfrm>
          <a:off x="0" y="0"/>
          <a:ext cx="0" cy="0"/>
          <a:chOff x="0" y="0"/>
          <a:chExt cx="0" cy="0"/>
        </a:xfrm>
      </p:grpSpPr>
      <p:sp>
        <p:nvSpPr>
          <p:cNvPr id="6" name="Textplatzhalter 13"/>
          <p:cNvSpPr>
            <a:spLocks noGrp="1"/>
          </p:cNvSpPr>
          <p:nvPr>
            <p:ph type="body" sz="quarter" idx="13" hasCustomPrompt="1"/>
          </p:nvPr>
        </p:nvSpPr>
        <p:spPr>
          <a:xfrm>
            <a:off x="1946981" y="361836"/>
            <a:ext cx="8033329" cy="382986"/>
          </a:xfrm>
          <a:prstGeom prst="rect">
            <a:avLst/>
          </a:prstGeom>
        </p:spPr>
        <p:txBody>
          <a:bodyPr lIns="0" tIns="0" rIns="0" bIns="0"/>
          <a:lstStyle>
            <a:lvl1pPr marL="0" indent="0">
              <a:buNone/>
              <a:defRPr sz="2900">
                <a:solidFill>
                  <a:schemeClr val="accent1"/>
                </a:solidFill>
              </a:defRPr>
            </a:lvl1pPr>
          </a:lstStyle>
          <a:p>
            <a:pPr lvl="0"/>
            <a:r>
              <a:rPr lang="de-DE" dirty="0"/>
              <a:t>Präsentationstitel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075" y="318998"/>
            <a:ext cx="1548000" cy="464474"/>
          </a:xfrm>
          <a:prstGeom prst="rect">
            <a:avLst/>
          </a:prstGeom>
        </p:spPr>
      </p:pic>
      <p:sp>
        <p:nvSpPr>
          <p:cNvPr id="8" name="Rounded Rectangle 7"/>
          <p:cNvSpPr/>
          <p:nvPr userDrawn="1"/>
        </p:nvSpPr>
        <p:spPr>
          <a:xfrm>
            <a:off x="838189" y="174163"/>
            <a:ext cx="756000" cy="756000"/>
          </a:xfrm>
          <a:prstGeom prst="roundRect">
            <a:avLst>
              <a:gd name="adj" fmla="val 9641"/>
            </a:avLst>
          </a:prstGeom>
          <a:noFill/>
          <a:ln>
            <a:solidFill>
              <a:srgbClr val="9395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9" name="Picture Placeholder 2"/>
          <p:cNvSpPr>
            <a:spLocks noGrp="1"/>
          </p:cNvSpPr>
          <p:nvPr>
            <p:ph type="pic" sz="quarter" idx="14"/>
          </p:nvPr>
        </p:nvSpPr>
        <p:spPr>
          <a:xfrm>
            <a:off x="872293" y="192258"/>
            <a:ext cx="720000" cy="720000"/>
          </a:xfrm>
          <a:prstGeom prst="rect">
            <a:avLst/>
          </a:prstGeom>
        </p:spPr>
        <p:txBody>
          <a:bodyPr/>
          <a:lstStyle>
            <a:lvl1pPr marL="0" indent="0" algn="l">
              <a:buNone/>
              <a:defRPr sz="1000"/>
            </a:lvl1pPr>
          </a:lstStyle>
          <a:p>
            <a:r>
              <a:rPr lang="en-US"/>
              <a:t>Click icon to add picture</a:t>
            </a:r>
            <a:endParaRPr lang="en-US" dirty="0"/>
          </a:p>
        </p:txBody>
      </p:sp>
    </p:spTree>
    <p:extLst>
      <p:ext uri="{BB962C8B-B14F-4D97-AF65-F5344CB8AC3E}">
        <p14:creationId xmlns:p14="http://schemas.microsoft.com/office/powerpoint/2010/main" val="232983747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4_orange_content text_without icon headline">
    <p:spTree>
      <p:nvGrpSpPr>
        <p:cNvPr id="1" name=""/>
        <p:cNvGrpSpPr/>
        <p:nvPr/>
      </p:nvGrpSpPr>
      <p:grpSpPr>
        <a:xfrm>
          <a:off x="0" y="0"/>
          <a:ext cx="0" cy="0"/>
          <a:chOff x="0" y="0"/>
          <a:chExt cx="0" cy="0"/>
        </a:xfrm>
      </p:grpSpPr>
      <p:sp>
        <p:nvSpPr>
          <p:cNvPr id="5" name="Textplatzhalter 13"/>
          <p:cNvSpPr>
            <a:spLocks noGrp="1"/>
          </p:cNvSpPr>
          <p:nvPr>
            <p:ph type="body" sz="quarter" idx="13" hasCustomPrompt="1"/>
          </p:nvPr>
        </p:nvSpPr>
        <p:spPr>
          <a:xfrm>
            <a:off x="857699" y="372664"/>
            <a:ext cx="8033329" cy="382986"/>
          </a:xfrm>
          <a:prstGeom prst="rect">
            <a:avLst/>
          </a:prstGeom>
        </p:spPr>
        <p:txBody>
          <a:bodyPr lIns="0" tIns="0" rIns="0" bIns="0"/>
          <a:lstStyle>
            <a:lvl1pPr marL="0" indent="0">
              <a:buNone/>
              <a:defRPr sz="2900">
                <a:solidFill>
                  <a:schemeClr val="accent1"/>
                </a:solidFill>
              </a:defRPr>
            </a:lvl1pPr>
          </a:lstStyle>
          <a:p>
            <a:pPr lvl="0"/>
            <a:r>
              <a:rPr lang="de-DE" dirty="0"/>
              <a:t>Präsentationstitel</a:t>
            </a:r>
          </a:p>
        </p:txBody>
      </p:sp>
      <p:sp>
        <p:nvSpPr>
          <p:cNvPr id="6" name="Textplatzhalter 28"/>
          <p:cNvSpPr>
            <a:spLocks noGrp="1"/>
          </p:cNvSpPr>
          <p:nvPr>
            <p:ph type="body" sz="quarter" idx="10" hasCustomPrompt="1"/>
          </p:nvPr>
        </p:nvSpPr>
        <p:spPr>
          <a:xfrm>
            <a:off x="838191" y="1620839"/>
            <a:ext cx="11766573" cy="5759772"/>
          </a:xfrm>
          <a:prstGeom prst="rect">
            <a:avLst/>
          </a:prstGeom>
        </p:spPr>
        <p:txBody>
          <a:bodyPr lIns="0" tIns="0" rIns="0" bIns="0"/>
          <a:lstStyle>
            <a:lvl1pPr marL="342908" marR="0" indent="-342908" algn="l" defTabSz="1042896" rtl="0" eaLnBrk="1" fontAlgn="auto" latinLnBrk="0" hangingPunct="1">
              <a:lnSpc>
                <a:spcPct val="100000"/>
              </a:lnSpc>
              <a:spcBef>
                <a:spcPts val="600"/>
              </a:spcBef>
              <a:spcAft>
                <a:spcPts val="0"/>
              </a:spcAft>
              <a:buClrTx/>
              <a:buSzTx/>
              <a:buFont typeface="Arial" panose="020B0604020202020204" pitchFamily="34" charset="0"/>
              <a:buChar char="•"/>
              <a:tabLst/>
              <a:defRPr sz="1400">
                <a:solidFill>
                  <a:srgbClr val="495353"/>
                </a:solidFill>
                <a:latin typeface="+mn-lt"/>
              </a:defRPr>
            </a:lvl1pPr>
            <a:lvl2pPr marL="807205" marR="0" indent="-285756" algn="l" defTabSz="1042896" rtl="0" eaLnBrk="1" fontAlgn="auto" latinLnBrk="0" hangingPunct="1">
              <a:lnSpc>
                <a:spcPct val="100000"/>
              </a:lnSpc>
              <a:spcBef>
                <a:spcPct val="20000"/>
              </a:spcBef>
              <a:spcAft>
                <a:spcPts val="0"/>
              </a:spcAft>
              <a:buClrTx/>
              <a:buSzTx/>
              <a:buFont typeface="Arial" pitchFamily="34" charset="0"/>
              <a:buChar char="•"/>
              <a:tabLst/>
              <a:defRPr sz="1400"/>
            </a:lvl2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Aenean</a:t>
            </a:r>
            <a:r>
              <a:rPr lang="de-DE" dirty="0"/>
              <a:t> commodo </a:t>
            </a:r>
            <a:r>
              <a:rPr lang="de-DE" dirty="0" err="1"/>
              <a:t>ligula</a:t>
            </a:r>
            <a:r>
              <a:rPr lang="de-DE" dirty="0"/>
              <a:t> </a:t>
            </a:r>
            <a:r>
              <a:rPr lang="de-DE" dirty="0" err="1"/>
              <a:t>eget</a:t>
            </a:r>
            <a:r>
              <a:rPr lang="de-DE" dirty="0"/>
              <a:t> </a:t>
            </a:r>
            <a:r>
              <a:rPr lang="de-DE" dirty="0" err="1"/>
              <a:t>dolor</a:t>
            </a:r>
            <a:r>
              <a:rPr lang="de-DE" dirty="0"/>
              <a:t>. </a:t>
            </a:r>
            <a:r>
              <a:rPr lang="de-DE" dirty="0" err="1"/>
              <a:t>Aenean</a:t>
            </a:r>
            <a:r>
              <a:rPr lang="de-DE" dirty="0"/>
              <a:t> </a:t>
            </a:r>
            <a:r>
              <a:rPr lang="de-DE" dirty="0" err="1"/>
              <a:t>massa</a:t>
            </a:r>
            <a:r>
              <a:rPr lang="de-DE" dirty="0"/>
              <a:t>. Cum </a:t>
            </a:r>
            <a:r>
              <a:rPr lang="de-DE" dirty="0" err="1"/>
              <a:t>sociis</a:t>
            </a:r>
            <a:r>
              <a:rPr lang="de-DE" dirty="0"/>
              <a:t> </a:t>
            </a:r>
            <a:r>
              <a:rPr lang="de-DE" dirty="0" err="1"/>
              <a:t>natoque</a:t>
            </a:r>
            <a:r>
              <a:rPr lang="de-DE" dirty="0"/>
              <a:t> </a:t>
            </a:r>
            <a:r>
              <a:rPr lang="de-DE" dirty="0" err="1"/>
              <a:t>penatibus</a:t>
            </a:r>
            <a:r>
              <a:rPr lang="de-DE" dirty="0"/>
              <a:t> et </a:t>
            </a:r>
            <a:r>
              <a:rPr lang="de-DE" dirty="0" err="1"/>
              <a:t>magnis</a:t>
            </a:r>
            <a:r>
              <a:rPr lang="de-DE" dirty="0"/>
              <a:t> </a:t>
            </a:r>
            <a:r>
              <a:rPr lang="de-DE" dirty="0" err="1"/>
              <a:t>dis</a:t>
            </a:r>
            <a:r>
              <a:rPr lang="de-DE" dirty="0"/>
              <a:t> </a:t>
            </a:r>
            <a:r>
              <a:rPr lang="de-DE" dirty="0" err="1"/>
              <a:t>parturient</a:t>
            </a:r>
            <a:r>
              <a:rPr lang="de-DE" dirty="0"/>
              <a:t> </a:t>
            </a:r>
            <a:r>
              <a:rPr lang="de-DE" dirty="0" err="1"/>
              <a:t>montes</a:t>
            </a:r>
            <a:r>
              <a:rPr lang="de-DE" dirty="0"/>
              <a:t>, </a:t>
            </a:r>
            <a:r>
              <a:rPr lang="de-DE" dirty="0" err="1"/>
              <a:t>nascetur</a:t>
            </a:r>
            <a:r>
              <a:rPr lang="de-DE" dirty="0"/>
              <a:t> </a:t>
            </a:r>
            <a:r>
              <a:rPr lang="de-DE" dirty="0" err="1"/>
              <a:t>ridiculus</a:t>
            </a:r>
            <a:r>
              <a:rPr lang="de-DE" dirty="0"/>
              <a:t> </a:t>
            </a:r>
            <a:r>
              <a:rPr lang="de-DE" dirty="0" err="1"/>
              <a:t>mus</a:t>
            </a:r>
            <a:r>
              <a:rPr lang="de-DE" dirty="0"/>
              <a:t>.</a:t>
            </a:r>
          </a:p>
          <a:p>
            <a:pPr lvl="0"/>
            <a:r>
              <a:rPr lang="de-DE" dirty="0" err="1"/>
              <a:t>Donec</a:t>
            </a:r>
            <a:r>
              <a:rPr lang="de-DE" dirty="0"/>
              <a:t> </a:t>
            </a:r>
            <a:r>
              <a:rPr lang="de-DE" dirty="0" err="1"/>
              <a:t>quam</a:t>
            </a:r>
            <a:r>
              <a:rPr lang="de-DE" dirty="0"/>
              <a:t> </a:t>
            </a:r>
            <a:r>
              <a:rPr lang="de-DE" dirty="0" err="1"/>
              <a:t>felis</a:t>
            </a:r>
            <a:r>
              <a:rPr lang="de-DE" dirty="0"/>
              <a:t>, </a:t>
            </a:r>
            <a:r>
              <a:rPr lang="de-DE" dirty="0" err="1"/>
              <a:t>ultricies</a:t>
            </a:r>
            <a:r>
              <a:rPr lang="de-DE" dirty="0"/>
              <a:t> </a:t>
            </a:r>
            <a:r>
              <a:rPr lang="de-DE" dirty="0" err="1"/>
              <a:t>nec</a:t>
            </a:r>
            <a:r>
              <a:rPr lang="de-DE" dirty="0"/>
              <a:t>, </a:t>
            </a:r>
            <a:r>
              <a:rPr lang="de-DE" dirty="0" err="1"/>
              <a:t>pellentesque</a:t>
            </a:r>
            <a:r>
              <a:rPr lang="de-DE" dirty="0"/>
              <a:t> </a:t>
            </a:r>
            <a:r>
              <a:rPr lang="de-DE" dirty="0" err="1"/>
              <a:t>eu</a:t>
            </a:r>
            <a:r>
              <a:rPr lang="de-DE" dirty="0"/>
              <a:t>, </a:t>
            </a:r>
            <a:r>
              <a:rPr lang="de-DE" dirty="0" err="1"/>
              <a:t>pretium</a:t>
            </a:r>
            <a:r>
              <a:rPr lang="de-DE" dirty="0"/>
              <a:t> </a:t>
            </a:r>
            <a:r>
              <a:rPr lang="de-DE" dirty="0" err="1"/>
              <a:t>quis</a:t>
            </a:r>
            <a:r>
              <a:rPr lang="de-DE" dirty="0"/>
              <a:t>, </a:t>
            </a:r>
            <a:r>
              <a:rPr lang="de-DE" dirty="0" err="1"/>
              <a:t>sem</a:t>
            </a:r>
            <a:r>
              <a:rPr lang="de-DE" dirty="0"/>
              <a:t>. </a:t>
            </a:r>
            <a:r>
              <a:rPr lang="de-DE" dirty="0" err="1"/>
              <a:t>Nulla</a:t>
            </a:r>
            <a:r>
              <a:rPr lang="de-DE" dirty="0"/>
              <a:t> </a:t>
            </a:r>
            <a:r>
              <a:rPr lang="de-DE" dirty="0" err="1"/>
              <a:t>consequat</a:t>
            </a:r>
            <a:r>
              <a:rPr lang="de-DE" dirty="0"/>
              <a:t> </a:t>
            </a:r>
            <a:r>
              <a:rPr lang="de-DE" dirty="0" err="1"/>
              <a:t>massa</a:t>
            </a:r>
            <a:r>
              <a:rPr lang="de-DE" dirty="0"/>
              <a:t> </a:t>
            </a:r>
            <a:r>
              <a:rPr lang="de-DE" dirty="0" err="1"/>
              <a:t>quis</a:t>
            </a:r>
            <a:r>
              <a:rPr lang="de-DE" dirty="0"/>
              <a:t> </a:t>
            </a:r>
            <a:r>
              <a:rPr lang="de-DE" dirty="0" err="1"/>
              <a:t>enim</a:t>
            </a:r>
            <a:r>
              <a:rPr lang="de-DE" dirty="0"/>
              <a:t>. </a:t>
            </a:r>
            <a:r>
              <a:rPr lang="de-DE" dirty="0" err="1"/>
              <a:t>Donec</a:t>
            </a:r>
            <a:r>
              <a:rPr lang="de-DE" dirty="0"/>
              <a:t> </a:t>
            </a:r>
            <a:r>
              <a:rPr lang="de-DE" dirty="0" err="1"/>
              <a:t>pede</a:t>
            </a:r>
            <a:r>
              <a:rPr lang="de-DE" dirty="0"/>
              <a:t> </a:t>
            </a:r>
            <a:r>
              <a:rPr lang="de-DE" dirty="0" err="1"/>
              <a:t>justo</a:t>
            </a:r>
            <a:r>
              <a:rPr lang="de-DE" dirty="0"/>
              <a:t>, </a:t>
            </a:r>
            <a:r>
              <a:rPr lang="de-DE" dirty="0" err="1"/>
              <a:t>fringilla</a:t>
            </a:r>
            <a:r>
              <a:rPr lang="de-DE" dirty="0"/>
              <a:t> </a:t>
            </a:r>
            <a:r>
              <a:rPr lang="de-DE" dirty="0" err="1"/>
              <a:t>vel</a:t>
            </a:r>
            <a:r>
              <a:rPr lang="de-DE" dirty="0"/>
              <a:t>, </a:t>
            </a:r>
            <a:r>
              <a:rPr lang="de-DE" dirty="0" err="1"/>
              <a:t>aliquet</a:t>
            </a:r>
            <a:r>
              <a:rPr lang="de-DE" dirty="0"/>
              <a:t> </a:t>
            </a:r>
            <a:r>
              <a:rPr lang="de-DE" dirty="0" err="1"/>
              <a:t>nec</a:t>
            </a:r>
            <a:r>
              <a:rPr lang="de-DE" dirty="0"/>
              <a:t>, </a:t>
            </a:r>
            <a:r>
              <a:rPr lang="de-DE" dirty="0" err="1"/>
              <a:t>vulputate</a:t>
            </a:r>
            <a:r>
              <a:rPr lang="de-DE" dirty="0"/>
              <a:t> </a:t>
            </a:r>
            <a:r>
              <a:rPr lang="de-DE" dirty="0" err="1"/>
              <a:t>eget</a:t>
            </a:r>
            <a:r>
              <a:rPr lang="de-DE" dirty="0"/>
              <a:t>, </a:t>
            </a:r>
            <a:r>
              <a:rPr lang="de-DE" dirty="0" err="1"/>
              <a:t>arcu</a:t>
            </a:r>
            <a:r>
              <a:rPr lang="de-DE" dirty="0"/>
              <a:t>. In </a:t>
            </a:r>
            <a:r>
              <a:rPr lang="de-DE" dirty="0" err="1"/>
              <a:t>enim</a:t>
            </a:r>
            <a:r>
              <a:rPr lang="de-DE" dirty="0"/>
              <a:t> </a:t>
            </a:r>
            <a:r>
              <a:rPr lang="de-DE" dirty="0" err="1"/>
              <a:t>justo</a:t>
            </a:r>
            <a:r>
              <a:rPr lang="de-DE" dirty="0"/>
              <a:t>, </a:t>
            </a:r>
            <a:r>
              <a:rPr lang="de-DE" dirty="0" err="1"/>
              <a:t>rhoncus</a:t>
            </a:r>
            <a:r>
              <a:rPr lang="de-DE" dirty="0"/>
              <a:t> </a:t>
            </a:r>
            <a:r>
              <a:rPr lang="de-DE" dirty="0" err="1"/>
              <a:t>ut</a:t>
            </a:r>
            <a:r>
              <a:rPr lang="de-DE" dirty="0"/>
              <a:t>, </a:t>
            </a:r>
            <a:r>
              <a:rPr lang="de-DE" dirty="0" err="1"/>
              <a:t>imperdiet</a:t>
            </a:r>
            <a:r>
              <a:rPr lang="de-DE" dirty="0"/>
              <a:t> a, </a:t>
            </a:r>
            <a:r>
              <a:rPr lang="de-DE" dirty="0" err="1"/>
              <a:t>venenatis</a:t>
            </a:r>
            <a:r>
              <a:rPr lang="de-DE" dirty="0"/>
              <a:t> </a:t>
            </a:r>
            <a:r>
              <a:rPr lang="de-DE" dirty="0" err="1"/>
              <a:t>vitae</a:t>
            </a:r>
            <a:r>
              <a:rPr lang="de-DE" dirty="0"/>
              <a:t>, </a:t>
            </a:r>
            <a:r>
              <a:rPr lang="de-DE" dirty="0" err="1"/>
              <a:t>justo</a:t>
            </a:r>
            <a:r>
              <a:rPr lang="de-DE" dirty="0"/>
              <a:t>. </a:t>
            </a:r>
            <a:r>
              <a:rPr lang="de-DE" dirty="0" err="1"/>
              <a:t>Nullam</a:t>
            </a:r>
            <a:r>
              <a:rPr lang="de-DE" dirty="0"/>
              <a:t> </a:t>
            </a:r>
            <a:r>
              <a:rPr lang="de-DE" dirty="0" err="1"/>
              <a:t>dictum</a:t>
            </a:r>
            <a:r>
              <a:rPr lang="de-DE" dirty="0"/>
              <a:t> </a:t>
            </a:r>
            <a:r>
              <a:rPr lang="de-DE" dirty="0" err="1"/>
              <a:t>felis</a:t>
            </a:r>
            <a:r>
              <a:rPr lang="de-DE" dirty="0"/>
              <a:t> </a:t>
            </a:r>
            <a:r>
              <a:rPr lang="de-DE" dirty="0" err="1"/>
              <a:t>eu</a:t>
            </a:r>
            <a:r>
              <a:rPr lang="de-DE" dirty="0"/>
              <a:t> </a:t>
            </a:r>
            <a:r>
              <a:rPr lang="de-DE" dirty="0" err="1"/>
              <a:t>pede</a:t>
            </a:r>
            <a:r>
              <a:rPr lang="de-DE" dirty="0"/>
              <a:t> </a:t>
            </a:r>
            <a:r>
              <a:rPr lang="de-DE" dirty="0" err="1"/>
              <a:t>mollis</a:t>
            </a:r>
            <a:r>
              <a:rPr lang="de-DE" dirty="0"/>
              <a:t> </a:t>
            </a:r>
            <a:r>
              <a:rPr lang="de-DE" dirty="0" err="1"/>
              <a:t>pretium</a:t>
            </a:r>
            <a:r>
              <a:rPr lang="de-DE" dirty="0"/>
              <a:t>. Integer </a:t>
            </a:r>
            <a:r>
              <a:rPr lang="de-DE" dirty="0" err="1"/>
              <a:t>tincidunt</a:t>
            </a:r>
            <a:r>
              <a:rPr lang="de-DE" dirty="0"/>
              <a:t>. </a:t>
            </a:r>
            <a:r>
              <a:rPr lang="de-DE" dirty="0" err="1"/>
              <a:t>Cras</a:t>
            </a:r>
            <a:r>
              <a:rPr lang="de-DE" dirty="0"/>
              <a:t> </a:t>
            </a:r>
            <a:r>
              <a:rPr lang="de-DE" dirty="0" err="1"/>
              <a:t>dapibus</a:t>
            </a:r>
            <a:r>
              <a:rPr lang="de-DE" dirty="0"/>
              <a:t>. </a:t>
            </a:r>
          </a:p>
          <a:p>
            <a:pPr marL="521448" marR="0" lvl="1" indent="0" algn="l" defTabSz="1042896" rtl="0" eaLnBrk="1" fontAlgn="auto" latinLnBrk="0" hangingPunct="1">
              <a:lnSpc>
                <a:spcPct val="100000"/>
              </a:lnSpc>
              <a:spcBef>
                <a:spcPct val="20000"/>
              </a:spcBef>
              <a:spcAft>
                <a:spcPts val="0"/>
              </a:spcAft>
              <a:buClrTx/>
              <a:buSzTx/>
              <a:tabLst/>
              <a:defRPr/>
            </a:pPr>
            <a:r>
              <a:rPr lang="de-DE" dirty="0"/>
              <a:t>  </a:t>
            </a:r>
          </a:p>
          <a:p>
            <a:pPr lvl="0"/>
            <a:endParaRPr lang="de-DE"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075" y="318998"/>
            <a:ext cx="1548000" cy="464474"/>
          </a:xfrm>
          <a:prstGeom prst="rect">
            <a:avLst/>
          </a:prstGeom>
        </p:spPr>
      </p:pic>
    </p:spTree>
    <p:extLst>
      <p:ext uri="{BB962C8B-B14F-4D97-AF65-F5344CB8AC3E}">
        <p14:creationId xmlns:p14="http://schemas.microsoft.com/office/powerpoint/2010/main" val="4247027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5_orange_content no text_without icon headline">
    <p:spTree>
      <p:nvGrpSpPr>
        <p:cNvPr id="1" name=""/>
        <p:cNvGrpSpPr/>
        <p:nvPr/>
      </p:nvGrpSpPr>
      <p:grpSpPr>
        <a:xfrm>
          <a:off x="0" y="0"/>
          <a:ext cx="0" cy="0"/>
          <a:chOff x="0" y="0"/>
          <a:chExt cx="0" cy="0"/>
        </a:xfrm>
      </p:grpSpPr>
      <p:sp>
        <p:nvSpPr>
          <p:cNvPr id="4" name="Textplatzhalter 13"/>
          <p:cNvSpPr>
            <a:spLocks noGrp="1"/>
          </p:cNvSpPr>
          <p:nvPr>
            <p:ph type="body" sz="quarter" idx="13" hasCustomPrompt="1"/>
          </p:nvPr>
        </p:nvSpPr>
        <p:spPr>
          <a:xfrm>
            <a:off x="857699" y="372664"/>
            <a:ext cx="8033329" cy="382986"/>
          </a:xfrm>
          <a:prstGeom prst="rect">
            <a:avLst/>
          </a:prstGeom>
        </p:spPr>
        <p:txBody>
          <a:bodyPr lIns="0" tIns="0" rIns="0" bIns="0"/>
          <a:lstStyle>
            <a:lvl1pPr marL="0" indent="0">
              <a:buNone/>
              <a:defRPr sz="2900">
                <a:solidFill>
                  <a:schemeClr val="accent1"/>
                </a:solidFill>
              </a:defRPr>
            </a:lvl1pPr>
          </a:lstStyle>
          <a:p>
            <a:pPr lvl="0"/>
            <a:r>
              <a:rPr lang="de-DE" dirty="0"/>
              <a:t>Präsentationstitel</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075" y="318998"/>
            <a:ext cx="1548000" cy="464474"/>
          </a:xfrm>
          <a:prstGeom prst="rect">
            <a:avLst/>
          </a:prstGeom>
        </p:spPr>
      </p:pic>
    </p:spTree>
    <p:extLst>
      <p:ext uri="{BB962C8B-B14F-4D97-AF65-F5344CB8AC3E}">
        <p14:creationId xmlns:p14="http://schemas.microsoft.com/office/powerpoint/2010/main" val="1935845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_a_blue">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980431"/>
            <a:ext cx="13442950" cy="5580831"/>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39"/>
          <p:cNvSpPr>
            <a:spLocks noGrp="1"/>
          </p:cNvSpPr>
          <p:nvPr>
            <p:ph type="body" sz="quarter" idx="11" hasCustomPrompt="1"/>
          </p:nvPr>
        </p:nvSpPr>
        <p:spPr>
          <a:xfrm>
            <a:off x="850427" y="2701156"/>
            <a:ext cx="11766550" cy="576064"/>
          </a:xfrm>
          <a:prstGeom prst="rect">
            <a:avLst/>
          </a:prstGeom>
        </p:spPr>
        <p:txBody>
          <a:bodyPr lIns="35994" tIns="0" rIns="35994" bIns="0"/>
          <a:lstStyle>
            <a:lvl1pPr marL="0" indent="0" algn="ctr">
              <a:buNone/>
              <a:defRPr sz="3700" baseline="0">
                <a:solidFill>
                  <a:schemeClr val="tx1"/>
                </a:solidFill>
                <a:latin typeface="+mj-lt"/>
              </a:defRPr>
            </a:lvl1pPr>
          </a:lstStyle>
          <a:p>
            <a:pPr lvl="0"/>
            <a:r>
              <a:rPr lang="de-DE" dirty="0"/>
              <a:t>title</a:t>
            </a:r>
          </a:p>
        </p:txBody>
      </p:sp>
      <p:sp>
        <p:nvSpPr>
          <p:cNvPr id="10" name="Textplatzhalter 41"/>
          <p:cNvSpPr>
            <a:spLocks noGrp="1"/>
          </p:cNvSpPr>
          <p:nvPr>
            <p:ph type="body" sz="quarter" idx="12" hasCustomPrompt="1"/>
          </p:nvPr>
        </p:nvSpPr>
        <p:spPr>
          <a:xfrm>
            <a:off x="838200" y="3491954"/>
            <a:ext cx="11766550" cy="720725"/>
          </a:xfrm>
          <a:prstGeom prst="rect">
            <a:avLst/>
          </a:prstGeom>
        </p:spPr>
        <p:txBody>
          <a:bodyPr lIns="0" tIns="0" rIns="0" bIns="0"/>
          <a:lstStyle>
            <a:lvl1pPr marL="0" indent="0" algn="ctr">
              <a:buNone/>
              <a:defRPr sz="2400" baseline="0">
                <a:solidFill>
                  <a:schemeClr val="accent6"/>
                </a:solidFill>
                <a:latin typeface="+mj-lt"/>
              </a:defRPr>
            </a:lvl1pPr>
          </a:lstStyle>
          <a:p>
            <a:pPr lvl="0"/>
            <a:r>
              <a:rPr lang="de-DE" dirty="0" err="1"/>
              <a:t>subtitle</a:t>
            </a:r>
            <a:endParaRPr lang="de-DE" dirty="0"/>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87259" y="1031132"/>
            <a:ext cx="2268433" cy="1179411"/>
          </a:xfrm>
          <a:prstGeom prst="rect">
            <a:avLst/>
          </a:prstGeom>
        </p:spPr>
      </p:pic>
    </p:spTree>
    <p:extLst>
      <p:ext uri="{BB962C8B-B14F-4D97-AF65-F5344CB8AC3E}">
        <p14:creationId xmlns:p14="http://schemas.microsoft.com/office/powerpoint/2010/main" val="110689547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01 title b_blue">
    <p:spTree>
      <p:nvGrpSpPr>
        <p:cNvPr id="1" name=""/>
        <p:cNvGrpSpPr/>
        <p:nvPr/>
      </p:nvGrpSpPr>
      <p:grpSpPr>
        <a:xfrm>
          <a:off x="0" y="0"/>
          <a:ext cx="0" cy="0"/>
          <a:chOff x="0" y="0"/>
          <a:chExt cx="0" cy="0"/>
        </a:xfrm>
      </p:grpSpPr>
      <p:grpSp>
        <p:nvGrpSpPr>
          <p:cNvPr id="3" name="Group 2"/>
          <p:cNvGrpSpPr/>
          <p:nvPr userDrawn="1"/>
        </p:nvGrpSpPr>
        <p:grpSpPr>
          <a:xfrm>
            <a:off x="-22261" y="0"/>
            <a:ext cx="13465211" cy="0"/>
            <a:chOff x="54508" y="0"/>
            <a:chExt cx="10711108" cy="0"/>
          </a:xfrm>
        </p:grpSpPr>
        <p:cxnSp>
          <p:nvCxnSpPr>
            <p:cNvPr id="4" name="Straight Connector 3"/>
            <p:cNvCxnSpPr/>
            <p:nvPr userDrawn="1"/>
          </p:nvCxnSpPr>
          <p:spPr>
            <a:xfrm>
              <a:off x="1836508" y="0"/>
              <a:ext cx="1782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3618508" y="0"/>
              <a:ext cx="1782000"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5400508" y="0"/>
              <a:ext cx="1782000" cy="0"/>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54508" y="0"/>
              <a:ext cx="1782000" cy="0"/>
            </a:xfrm>
            <a:prstGeom prst="line">
              <a:avLst/>
            </a:prstGeom>
            <a:ln w="34925">
              <a:solidFill>
                <a:srgbClr val="EF3D23"/>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7182508" y="0"/>
              <a:ext cx="1782000"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964716" y="0"/>
              <a:ext cx="1800900" cy="0"/>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2" name="Textplatzhalter 39"/>
          <p:cNvSpPr>
            <a:spLocks noGrp="1"/>
          </p:cNvSpPr>
          <p:nvPr>
            <p:ph type="body" sz="quarter" idx="11" hasCustomPrompt="1"/>
          </p:nvPr>
        </p:nvSpPr>
        <p:spPr>
          <a:xfrm>
            <a:off x="838189" y="263203"/>
            <a:ext cx="7106528" cy="576064"/>
          </a:xfrm>
          <a:prstGeom prst="rect">
            <a:avLst/>
          </a:prstGeom>
        </p:spPr>
        <p:txBody>
          <a:bodyPr lIns="35994" tIns="0" rIns="35994" bIns="0"/>
          <a:lstStyle>
            <a:lvl1pPr marL="0" indent="0">
              <a:buNone/>
              <a:defRPr sz="3700">
                <a:solidFill>
                  <a:schemeClr val="tx1"/>
                </a:solidFill>
                <a:latin typeface="+mj-lt"/>
              </a:defRPr>
            </a:lvl1pPr>
          </a:lstStyle>
          <a:p>
            <a:pPr lvl="0"/>
            <a:r>
              <a:rPr lang="de-DE" dirty="0"/>
              <a:t>Präsentationstitel</a:t>
            </a:r>
          </a:p>
        </p:txBody>
      </p:sp>
      <p:sp>
        <p:nvSpPr>
          <p:cNvPr id="13" name="Textplatzhalter 41"/>
          <p:cNvSpPr>
            <a:spLocks noGrp="1"/>
          </p:cNvSpPr>
          <p:nvPr>
            <p:ph type="body" sz="quarter" idx="12" hasCustomPrompt="1"/>
          </p:nvPr>
        </p:nvSpPr>
        <p:spPr>
          <a:xfrm>
            <a:off x="885502" y="767839"/>
            <a:ext cx="6244506" cy="720725"/>
          </a:xfrm>
          <a:prstGeom prst="rect">
            <a:avLst/>
          </a:prstGeom>
        </p:spPr>
        <p:txBody>
          <a:bodyPr lIns="0" tIns="0" rIns="0" bIns="0"/>
          <a:lstStyle>
            <a:lvl1pPr marL="0" indent="0">
              <a:buNone/>
              <a:defRPr sz="2400">
                <a:solidFill>
                  <a:schemeClr val="accent6"/>
                </a:solidFill>
                <a:latin typeface="+mj-lt"/>
              </a:defRPr>
            </a:lvl1pPr>
          </a:lstStyle>
          <a:p>
            <a:pPr lvl="0"/>
            <a:r>
              <a:rPr lang="de-DE" dirty="0"/>
              <a:t>Kurzbeschreibung</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2075" y="318998"/>
            <a:ext cx="1548000" cy="464474"/>
          </a:xfrm>
          <a:prstGeom prst="rect">
            <a:avLst/>
          </a:prstGeom>
        </p:spPr>
      </p:pic>
    </p:spTree>
    <p:extLst>
      <p:ext uri="{BB962C8B-B14F-4D97-AF65-F5344CB8AC3E}">
        <p14:creationId xmlns:p14="http://schemas.microsoft.com/office/powerpoint/2010/main" val="3668708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hteck 2"/>
          <p:cNvSpPr/>
          <p:nvPr userDrawn="1"/>
        </p:nvSpPr>
        <p:spPr>
          <a:xfrm>
            <a:off x="10868321" y="7427955"/>
            <a:ext cx="1490794" cy="107722"/>
          </a:xfrm>
          <a:prstGeom prst="rect">
            <a:avLst/>
          </a:prstGeom>
        </p:spPr>
        <p:txBody>
          <a:bodyPr wrap="none" lIns="0" tIns="0" rIns="0" bIns="0">
            <a:spAutoFit/>
          </a:bodyPr>
          <a:lstStyle/>
          <a:p>
            <a:pPr algn="r"/>
            <a:r>
              <a:rPr lang="en-US" sz="700" noProof="0" dirty="0"/>
              <a:t>© In </a:t>
            </a:r>
            <a:r>
              <a:rPr lang="en-US" sz="700" noProof="0"/>
              <a:t>Mind Cloud</a:t>
            </a:r>
            <a:r>
              <a:rPr lang="en-US" sz="700" baseline="0" noProof="0"/>
              <a:t>.  </a:t>
            </a:r>
            <a:r>
              <a:rPr lang="en-US" sz="700" baseline="0" noProof="0" dirty="0"/>
              <a:t>All rights reserved. </a:t>
            </a:r>
            <a:endParaRPr lang="en-US" sz="700" noProof="0" dirty="0"/>
          </a:p>
        </p:txBody>
      </p:sp>
      <p:sp>
        <p:nvSpPr>
          <p:cNvPr id="4" name="Rechteck 3"/>
          <p:cNvSpPr/>
          <p:nvPr userDrawn="1"/>
        </p:nvSpPr>
        <p:spPr>
          <a:xfrm>
            <a:off x="12532073" y="7431614"/>
            <a:ext cx="110608" cy="107722"/>
          </a:xfrm>
          <a:prstGeom prst="rect">
            <a:avLst/>
          </a:prstGeom>
        </p:spPr>
        <p:txBody>
          <a:bodyPr wrap="none" lIns="0" tIns="0" rIns="0" bIns="0">
            <a:spAutoFit/>
          </a:bodyPr>
          <a:lstStyle/>
          <a:p>
            <a:pPr algn="r"/>
            <a:fld id="{3D08C2E5-0B78-49AD-8E62-9007C280D7CB}" type="slidenum">
              <a:rPr lang="en-US" sz="700" noProof="0" smtClean="0"/>
              <a:pPr algn="r"/>
              <a:t>‹#›</a:t>
            </a:fld>
            <a:endParaRPr lang="en-US" sz="700" noProof="0" dirty="0"/>
          </a:p>
        </p:txBody>
      </p:sp>
      <p:grpSp>
        <p:nvGrpSpPr>
          <p:cNvPr id="5" name="Group 4"/>
          <p:cNvGrpSpPr/>
          <p:nvPr userDrawn="1"/>
        </p:nvGrpSpPr>
        <p:grpSpPr>
          <a:xfrm>
            <a:off x="-22261" y="0"/>
            <a:ext cx="13465211" cy="0"/>
            <a:chOff x="54508" y="0"/>
            <a:chExt cx="10711108" cy="0"/>
          </a:xfrm>
        </p:grpSpPr>
        <p:cxnSp>
          <p:nvCxnSpPr>
            <p:cNvPr id="7" name="Straight Connector 6"/>
            <p:cNvCxnSpPr/>
            <p:nvPr userDrawn="1"/>
          </p:nvCxnSpPr>
          <p:spPr>
            <a:xfrm>
              <a:off x="1836508" y="0"/>
              <a:ext cx="1782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618508" y="0"/>
              <a:ext cx="1782000"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400508" y="0"/>
              <a:ext cx="1782000" cy="0"/>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54508" y="0"/>
              <a:ext cx="1782000" cy="0"/>
            </a:xfrm>
            <a:prstGeom prst="line">
              <a:avLst/>
            </a:prstGeom>
            <a:ln w="34925">
              <a:solidFill>
                <a:srgbClr val="EF3D2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7182508" y="0"/>
              <a:ext cx="1782000"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8964716" y="0"/>
              <a:ext cx="1800900" cy="0"/>
            </a:xfrm>
            <a:prstGeom prst="line">
              <a:avLst/>
            </a:prstGeom>
            <a:ln w="3492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 name="Rechteck 2"/>
          <p:cNvSpPr/>
          <p:nvPr userDrawn="1"/>
        </p:nvSpPr>
        <p:spPr>
          <a:xfrm>
            <a:off x="866405" y="7427955"/>
            <a:ext cx="4406703" cy="107722"/>
          </a:xfrm>
          <a:prstGeom prst="rect">
            <a:avLst/>
          </a:prstGeom>
        </p:spPr>
        <p:txBody>
          <a:bodyPr wrap="square" lIns="0" tIns="0" rIns="0" bIns="0">
            <a:spAutoFit/>
          </a:bodyPr>
          <a:lstStyle/>
          <a:p>
            <a:pPr algn="l"/>
            <a:r>
              <a:rPr lang="de-DE" sz="700" noProof="0" dirty="0"/>
              <a:t>                                                                      </a:t>
            </a:r>
            <a:endParaRPr lang="en-US" sz="700" noProof="0" dirty="0"/>
          </a:p>
        </p:txBody>
      </p:sp>
    </p:spTree>
    <p:extLst>
      <p:ext uri="{BB962C8B-B14F-4D97-AF65-F5344CB8AC3E}">
        <p14:creationId xmlns:p14="http://schemas.microsoft.com/office/powerpoint/2010/main" val="3359206997"/>
      </p:ext>
    </p:extLst>
  </p:cSld>
  <p:clrMap bg1="lt1" tx1="dk1" bg2="lt2" tx2="dk2" accent1="accent1" accent2="accent2" accent3="accent3" accent4="accent4" accent5="accent5" accent6="accent6" hlink="hlink" folHlink="folHlink"/>
  <p:sldLayoutIdLst>
    <p:sldLayoutId id="2147483739" r:id="rId1"/>
    <p:sldLayoutId id="2147483746" r:id="rId2"/>
    <p:sldLayoutId id="2147483735" r:id="rId3"/>
    <p:sldLayoutId id="2147483651" r:id="rId4"/>
    <p:sldLayoutId id="2147483733" r:id="rId5"/>
    <p:sldLayoutId id="2147483732" r:id="rId6"/>
    <p:sldLayoutId id="2147483734" r:id="rId7"/>
    <p:sldLayoutId id="2147483740" r:id="rId8"/>
    <p:sldLayoutId id="2147483741" r:id="rId9"/>
    <p:sldLayoutId id="2147483742" r:id="rId10"/>
    <p:sldLayoutId id="2147483743" r:id="rId11"/>
    <p:sldLayoutId id="2147483744" r:id="rId12"/>
    <p:sldLayoutId id="2147483745" r:id="rId13"/>
    <p:sldLayoutId id="2147483731" r:id="rId14"/>
  </p:sldLayoutIdLst>
  <p:hf sldNum="0" hdr="0" ftr="0" dt="0"/>
  <p:txStyles>
    <p:titleStyle>
      <a:lvl1pPr algn="l" defTabSz="1042896" rtl="0" eaLnBrk="1" latinLnBrk="0" hangingPunct="1">
        <a:spcBef>
          <a:spcPct val="0"/>
        </a:spcBef>
        <a:buNone/>
        <a:defRPr lang="de-DE" sz="5500" b="0" i="0" u="none" strike="noStrike" kern="1200" baseline="30000" smtClean="0">
          <a:solidFill>
            <a:schemeClr val="bg1"/>
          </a:solidFill>
          <a:latin typeface="+mj-lt"/>
          <a:ea typeface="+mj-ea"/>
          <a:cs typeface="+mj-cs"/>
        </a:defRPr>
      </a:lvl1pPr>
    </p:titleStyle>
    <p:bodyStyle>
      <a:lvl1pPr marL="391085" indent="-391085" algn="l" defTabSz="1042896"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7354" indent="-325905" algn="l" defTabSz="1042896"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3620" indent="-260724" algn="l" defTabSz="1042896"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5068" indent="-260724" algn="l" defTabSz="1042896"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46516" indent="-260724" algn="l" defTabSz="1042896"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67964" indent="-260724" algn="l" defTabSz="104289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412" indent="-260724" algn="l" defTabSz="104289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0860" indent="-260724" algn="l" defTabSz="104289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308" indent="-260724" algn="l" defTabSz="1042896"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de-DE"/>
      </a:defPPr>
      <a:lvl1pPr marL="0" algn="l" defTabSz="1042896" rtl="0" eaLnBrk="1" latinLnBrk="0" hangingPunct="1">
        <a:defRPr sz="2100" kern="1200">
          <a:solidFill>
            <a:schemeClr val="tx1"/>
          </a:solidFill>
          <a:latin typeface="+mn-lt"/>
          <a:ea typeface="+mn-ea"/>
          <a:cs typeface="+mn-cs"/>
        </a:defRPr>
      </a:lvl1pPr>
      <a:lvl2pPr marL="521448" algn="l" defTabSz="1042896" rtl="0" eaLnBrk="1" latinLnBrk="0" hangingPunct="1">
        <a:defRPr sz="2100" kern="1200">
          <a:solidFill>
            <a:schemeClr val="tx1"/>
          </a:solidFill>
          <a:latin typeface="+mn-lt"/>
          <a:ea typeface="+mn-ea"/>
          <a:cs typeface="+mn-cs"/>
        </a:defRPr>
      </a:lvl2pPr>
      <a:lvl3pPr marL="1042896" algn="l" defTabSz="1042896" rtl="0" eaLnBrk="1" latinLnBrk="0" hangingPunct="1">
        <a:defRPr sz="2100" kern="1200">
          <a:solidFill>
            <a:schemeClr val="tx1"/>
          </a:solidFill>
          <a:latin typeface="+mn-lt"/>
          <a:ea typeface="+mn-ea"/>
          <a:cs typeface="+mn-cs"/>
        </a:defRPr>
      </a:lvl3pPr>
      <a:lvl4pPr marL="1564344" algn="l" defTabSz="1042896" rtl="0" eaLnBrk="1" latinLnBrk="0" hangingPunct="1">
        <a:defRPr sz="2100" kern="1200">
          <a:solidFill>
            <a:schemeClr val="tx1"/>
          </a:solidFill>
          <a:latin typeface="+mn-lt"/>
          <a:ea typeface="+mn-ea"/>
          <a:cs typeface="+mn-cs"/>
        </a:defRPr>
      </a:lvl4pPr>
      <a:lvl5pPr marL="2085792" algn="l" defTabSz="1042896" rtl="0" eaLnBrk="1" latinLnBrk="0" hangingPunct="1">
        <a:defRPr sz="2100" kern="1200">
          <a:solidFill>
            <a:schemeClr val="tx1"/>
          </a:solidFill>
          <a:latin typeface="+mn-lt"/>
          <a:ea typeface="+mn-ea"/>
          <a:cs typeface="+mn-cs"/>
        </a:defRPr>
      </a:lvl5pPr>
      <a:lvl6pPr marL="2607239" algn="l" defTabSz="1042896" rtl="0" eaLnBrk="1" latinLnBrk="0" hangingPunct="1">
        <a:defRPr sz="2100" kern="1200">
          <a:solidFill>
            <a:schemeClr val="tx1"/>
          </a:solidFill>
          <a:latin typeface="+mn-lt"/>
          <a:ea typeface="+mn-ea"/>
          <a:cs typeface="+mn-cs"/>
        </a:defRPr>
      </a:lvl6pPr>
      <a:lvl7pPr marL="3128688" algn="l" defTabSz="1042896" rtl="0" eaLnBrk="1" latinLnBrk="0" hangingPunct="1">
        <a:defRPr sz="2100" kern="1200">
          <a:solidFill>
            <a:schemeClr val="tx1"/>
          </a:solidFill>
          <a:latin typeface="+mn-lt"/>
          <a:ea typeface="+mn-ea"/>
          <a:cs typeface="+mn-cs"/>
        </a:defRPr>
      </a:lvl7pPr>
      <a:lvl8pPr marL="3650136" algn="l" defTabSz="1042896" rtl="0" eaLnBrk="1" latinLnBrk="0" hangingPunct="1">
        <a:defRPr sz="2100" kern="1200">
          <a:solidFill>
            <a:schemeClr val="tx1"/>
          </a:solidFill>
          <a:latin typeface="+mn-lt"/>
          <a:ea typeface="+mn-ea"/>
          <a:cs typeface="+mn-cs"/>
        </a:defRPr>
      </a:lvl8pPr>
      <a:lvl9pPr marL="4171583" algn="l" defTabSz="1042896"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649" userDrawn="1">
          <p15:clr>
            <a:srgbClr val="F26B43"/>
          </p15:clr>
        </p15:guide>
        <p15:guide id="2" pos="528" userDrawn="1">
          <p15:clr>
            <a:srgbClr val="F26B43"/>
          </p15:clr>
        </p15:guide>
        <p15:guide id="3" orient="horz" pos="1021" userDrawn="1">
          <p15:clr>
            <a:srgbClr val="F26B43"/>
          </p15:clr>
        </p15:guide>
        <p15:guide id="4" pos="7940" userDrawn="1">
          <p15:clr>
            <a:srgbClr val="F26B43"/>
          </p15:clr>
        </p15:guide>
        <p15:guide id="5" orient="horz" pos="59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www.sapstore.com/solutions/95002/Cloud-CPQ-Express" TargetMode="External"/><Relationship Id="rId3" Type="http://schemas.openxmlformats.org/officeDocument/2006/relationships/hyperlink" Target="http://www.youtube.com/user/inmindcomputing" TargetMode="External"/><Relationship Id="rId7" Type="http://schemas.openxmlformats.org/officeDocument/2006/relationships/hyperlink" Target="https://www.linkedin.com/company/in-mind-cloud" TargetMode="External"/><Relationship Id="rId12"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5.gif"/><Relationship Id="rId1" Type="http://schemas.openxmlformats.org/officeDocument/2006/relationships/slideLayout" Target="../slideLayouts/slideLayout14.xml"/><Relationship Id="rId6" Type="http://schemas.openxmlformats.org/officeDocument/2006/relationships/image" Target="../media/image10.png"/><Relationship Id="rId11" Type="http://schemas.openxmlformats.org/officeDocument/2006/relationships/hyperlink" Target="https://twitter.com/InMindCloud" TargetMode="External"/><Relationship Id="rId5" Type="http://schemas.openxmlformats.org/officeDocument/2006/relationships/hyperlink" Target="http://www.inmindcloud.com/" TargetMode="External"/><Relationship Id="rId15" Type="http://schemas.openxmlformats.org/officeDocument/2006/relationships/hyperlink" Target="https://store.sap.com/sap/cpa/ui/resources/store/html/SolutionDetails.html?pid=0000013124&amp;catID=&amp;pcntry=US&amp;sap-language=EN&amp;_cp_id=id-1407212723159-0" TargetMode="Externa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hyperlink" Target="https://www.xing.com/companies/inmindcloud" TargetMode="External"/><Relationship Id="rId1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SG" dirty="0"/>
              <a:t>Implementation Plan</a:t>
            </a:r>
          </a:p>
        </p:txBody>
      </p:sp>
      <p:sp>
        <p:nvSpPr>
          <p:cNvPr id="9" name="Text Placeholder 8"/>
          <p:cNvSpPr>
            <a:spLocks noGrp="1"/>
          </p:cNvSpPr>
          <p:nvPr>
            <p:ph type="body" sz="quarter" idx="12"/>
          </p:nvPr>
        </p:nvSpPr>
        <p:spPr/>
        <p:txBody>
          <a:bodyPr/>
          <a:lstStyle/>
          <a:p>
            <a:r>
              <a:rPr lang="en-SG" dirty="0"/>
              <a:t>for JEKT Europe v1.5</a:t>
            </a:r>
          </a:p>
        </p:txBody>
      </p:sp>
      <p:pic>
        <p:nvPicPr>
          <p:cNvPr id="4" name="Picture 3" descr="Image result for jtekt logo">
            <a:extLst>
              <a:ext uri="{FF2B5EF4-FFF2-40B4-BE49-F238E27FC236}">
                <a16:creationId xmlns:a16="http://schemas.microsoft.com/office/drawing/2014/main" id="{15F78372-CFDB-4FE2-AD14-212D62B42E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1355" y="3996655"/>
            <a:ext cx="2160240" cy="66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899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6"/>
          <p:cNvSpPr>
            <a:spLocks noGrp="1"/>
          </p:cNvSpPr>
          <p:nvPr>
            <p:ph type="body" sz="quarter" idx="10"/>
          </p:nvPr>
        </p:nvSpPr>
        <p:spPr/>
        <p:txBody>
          <a:bodyPr/>
          <a:lstStyle/>
          <a:p>
            <a:pPr marL="0" indent="0" algn="just">
              <a:spcBef>
                <a:spcPts val="0"/>
              </a:spcBef>
              <a:buNone/>
            </a:pPr>
            <a:r>
              <a:rPr lang="en-US" sz="2000" dirty="0"/>
              <a:t>Information in this presentation is confidential and proprietary to In Mind Cloud </a:t>
            </a:r>
            <a:r>
              <a:rPr lang="en-US" sz="2000" dirty="0" err="1"/>
              <a:t>Pte</a:t>
            </a:r>
            <a:r>
              <a:rPr lang="en-US" sz="2000" dirty="0"/>
              <a:t> Ltd (in the following “In Mind Cloud”) and may not be disclosed without explicit permission. This presentation is not subject to any license agreement, service or subscription agreement. There is no obligation for In Mind to pursue any course of business outlined in this document, or to develop or release any functionality mentioned therein. This document, or any related presentation and possible future developments, products and or platforms directions and functionality are all subject to change and may be changed by In Mind Cloud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In Mind Cloud assumes no responsibility for errors or omissions in this document, except if such damages were caused by In Mind Cloud intentionally or grossly negligent. </a:t>
            </a:r>
          </a:p>
          <a:p>
            <a:pPr marL="0" indent="0" algn="just">
              <a:spcBef>
                <a:spcPts val="0"/>
              </a:spcBef>
              <a:buNone/>
            </a:pPr>
            <a:endParaRPr lang="en-US" sz="2000" dirty="0"/>
          </a:p>
          <a:p>
            <a:pPr marL="0" indent="0" algn="just">
              <a:spcBef>
                <a:spcPts val="0"/>
              </a:spcBef>
              <a:buNone/>
            </a:pPr>
            <a:r>
              <a:rPr lang="en-US" sz="2000" dirty="0"/>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5" name="Text Placeholder 4"/>
          <p:cNvSpPr>
            <a:spLocks noGrp="1"/>
          </p:cNvSpPr>
          <p:nvPr>
            <p:ph type="body" sz="quarter" idx="13"/>
          </p:nvPr>
        </p:nvSpPr>
        <p:spPr/>
        <p:txBody>
          <a:bodyPr/>
          <a:lstStyle/>
          <a:p>
            <a:r>
              <a:rPr lang="en-US" dirty="0">
                <a:solidFill>
                  <a:schemeClr val="tx1"/>
                </a:solidFill>
              </a:rPr>
              <a:t>Safe Harbor Statement</a:t>
            </a:r>
          </a:p>
        </p:txBody>
      </p:sp>
      <p:pic>
        <p:nvPicPr>
          <p:cNvPr id="9" name="Picture Placeholder 8"/>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378350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SG" dirty="0"/>
              <a:t>Proposed Implementation Plan JTEKT (Phase 1)</a:t>
            </a:r>
          </a:p>
        </p:txBody>
      </p:sp>
      <p:graphicFrame>
        <p:nvGraphicFramePr>
          <p:cNvPr id="5" name="Group 331"/>
          <p:cNvGraphicFramePr>
            <a:graphicFrameLocks noGrp="1"/>
          </p:cNvGraphicFramePr>
          <p:nvPr>
            <p:extLst>
              <p:ext uri="{D42A27DB-BD31-4B8C-83A1-F6EECF244321}">
                <p14:modId xmlns:p14="http://schemas.microsoft.com/office/powerpoint/2010/main" val="52361263"/>
              </p:ext>
            </p:extLst>
          </p:nvPr>
        </p:nvGraphicFramePr>
        <p:xfrm>
          <a:off x="816831" y="1125479"/>
          <a:ext cx="12313356" cy="6323175"/>
        </p:xfrm>
        <a:graphic>
          <a:graphicData uri="http://schemas.openxmlformats.org/drawingml/2006/table">
            <a:tbl>
              <a:tblPr>
                <a:effectLst>
                  <a:outerShdw blurRad="127000" dist="63500" dir="2700000" algn="tl" rotWithShape="0">
                    <a:prstClr val="black">
                      <a:alpha val="40000"/>
                    </a:prstClr>
                  </a:outerShdw>
                </a:effectLst>
              </a:tblPr>
              <a:tblGrid>
                <a:gridCol w="396818">
                  <a:extLst>
                    <a:ext uri="{9D8B030D-6E8A-4147-A177-3AD203B41FA5}">
                      <a16:colId xmlns:a16="http://schemas.microsoft.com/office/drawing/2014/main" val="20000"/>
                    </a:ext>
                  </a:extLst>
                </a:gridCol>
                <a:gridCol w="1677291">
                  <a:extLst>
                    <a:ext uri="{9D8B030D-6E8A-4147-A177-3AD203B41FA5}">
                      <a16:colId xmlns:a16="http://schemas.microsoft.com/office/drawing/2014/main" val="20001"/>
                    </a:ext>
                  </a:extLst>
                </a:gridCol>
                <a:gridCol w="287032">
                  <a:extLst>
                    <a:ext uri="{9D8B030D-6E8A-4147-A177-3AD203B41FA5}">
                      <a16:colId xmlns:a16="http://schemas.microsoft.com/office/drawing/2014/main" val="2126104664"/>
                    </a:ext>
                  </a:extLst>
                </a:gridCol>
                <a:gridCol w="287032">
                  <a:extLst>
                    <a:ext uri="{9D8B030D-6E8A-4147-A177-3AD203B41FA5}">
                      <a16:colId xmlns:a16="http://schemas.microsoft.com/office/drawing/2014/main" val="225720212"/>
                    </a:ext>
                  </a:extLst>
                </a:gridCol>
                <a:gridCol w="287032">
                  <a:extLst>
                    <a:ext uri="{9D8B030D-6E8A-4147-A177-3AD203B41FA5}">
                      <a16:colId xmlns:a16="http://schemas.microsoft.com/office/drawing/2014/main" val="20005"/>
                    </a:ext>
                  </a:extLst>
                </a:gridCol>
                <a:gridCol w="320153">
                  <a:extLst>
                    <a:ext uri="{9D8B030D-6E8A-4147-A177-3AD203B41FA5}">
                      <a16:colId xmlns:a16="http://schemas.microsoft.com/office/drawing/2014/main" val="2535592526"/>
                    </a:ext>
                  </a:extLst>
                </a:gridCol>
                <a:gridCol w="320153">
                  <a:extLst>
                    <a:ext uri="{9D8B030D-6E8A-4147-A177-3AD203B41FA5}">
                      <a16:colId xmlns:a16="http://schemas.microsoft.com/office/drawing/2014/main" val="20006"/>
                    </a:ext>
                  </a:extLst>
                </a:gridCol>
                <a:gridCol w="344675">
                  <a:extLst>
                    <a:ext uri="{9D8B030D-6E8A-4147-A177-3AD203B41FA5}">
                      <a16:colId xmlns:a16="http://schemas.microsoft.com/office/drawing/2014/main" val="20007"/>
                    </a:ext>
                  </a:extLst>
                </a:gridCol>
                <a:gridCol w="344675">
                  <a:extLst>
                    <a:ext uri="{9D8B030D-6E8A-4147-A177-3AD203B41FA5}">
                      <a16:colId xmlns:a16="http://schemas.microsoft.com/office/drawing/2014/main" val="20008"/>
                    </a:ext>
                  </a:extLst>
                </a:gridCol>
                <a:gridCol w="385191">
                  <a:extLst>
                    <a:ext uri="{9D8B030D-6E8A-4147-A177-3AD203B41FA5}">
                      <a16:colId xmlns:a16="http://schemas.microsoft.com/office/drawing/2014/main" val="20009"/>
                    </a:ext>
                  </a:extLst>
                </a:gridCol>
                <a:gridCol w="385191">
                  <a:extLst>
                    <a:ext uri="{9D8B030D-6E8A-4147-A177-3AD203B41FA5}">
                      <a16:colId xmlns:a16="http://schemas.microsoft.com/office/drawing/2014/main" val="20010"/>
                    </a:ext>
                  </a:extLst>
                </a:gridCol>
                <a:gridCol w="385191">
                  <a:extLst>
                    <a:ext uri="{9D8B030D-6E8A-4147-A177-3AD203B41FA5}">
                      <a16:colId xmlns:a16="http://schemas.microsoft.com/office/drawing/2014/main" val="20012"/>
                    </a:ext>
                  </a:extLst>
                </a:gridCol>
                <a:gridCol w="344675">
                  <a:extLst>
                    <a:ext uri="{9D8B030D-6E8A-4147-A177-3AD203B41FA5}">
                      <a16:colId xmlns:a16="http://schemas.microsoft.com/office/drawing/2014/main" val="20013"/>
                    </a:ext>
                  </a:extLst>
                </a:gridCol>
                <a:gridCol w="385191">
                  <a:extLst>
                    <a:ext uri="{9D8B030D-6E8A-4147-A177-3AD203B41FA5}">
                      <a16:colId xmlns:a16="http://schemas.microsoft.com/office/drawing/2014/main" val="720301803"/>
                    </a:ext>
                  </a:extLst>
                </a:gridCol>
                <a:gridCol w="385191">
                  <a:extLst>
                    <a:ext uri="{9D8B030D-6E8A-4147-A177-3AD203B41FA5}">
                      <a16:colId xmlns:a16="http://schemas.microsoft.com/office/drawing/2014/main" val="3482132602"/>
                    </a:ext>
                  </a:extLst>
                </a:gridCol>
                <a:gridCol w="385191">
                  <a:extLst>
                    <a:ext uri="{9D8B030D-6E8A-4147-A177-3AD203B41FA5}">
                      <a16:colId xmlns:a16="http://schemas.microsoft.com/office/drawing/2014/main" val="2119924003"/>
                    </a:ext>
                  </a:extLst>
                </a:gridCol>
                <a:gridCol w="385191">
                  <a:extLst>
                    <a:ext uri="{9D8B030D-6E8A-4147-A177-3AD203B41FA5}">
                      <a16:colId xmlns:a16="http://schemas.microsoft.com/office/drawing/2014/main" val="1828875185"/>
                    </a:ext>
                  </a:extLst>
                </a:gridCol>
                <a:gridCol w="385191">
                  <a:extLst>
                    <a:ext uri="{9D8B030D-6E8A-4147-A177-3AD203B41FA5}">
                      <a16:colId xmlns:a16="http://schemas.microsoft.com/office/drawing/2014/main" val="860637294"/>
                    </a:ext>
                  </a:extLst>
                </a:gridCol>
                <a:gridCol w="385191">
                  <a:extLst>
                    <a:ext uri="{9D8B030D-6E8A-4147-A177-3AD203B41FA5}">
                      <a16:colId xmlns:a16="http://schemas.microsoft.com/office/drawing/2014/main" val="1062077928"/>
                    </a:ext>
                  </a:extLst>
                </a:gridCol>
                <a:gridCol w="385191">
                  <a:extLst>
                    <a:ext uri="{9D8B030D-6E8A-4147-A177-3AD203B41FA5}">
                      <a16:colId xmlns:a16="http://schemas.microsoft.com/office/drawing/2014/main" val="656617395"/>
                    </a:ext>
                  </a:extLst>
                </a:gridCol>
                <a:gridCol w="385191">
                  <a:extLst>
                    <a:ext uri="{9D8B030D-6E8A-4147-A177-3AD203B41FA5}">
                      <a16:colId xmlns:a16="http://schemas.microsoft.com/office/drawing/2014/main" val="1404796895"/>
                    </a:ext>
                  </a:extLst>
                </a:gridCol>
                <a:gridCol w="385191">
                  <a:extLst>
                    <a:ext uri="{9D8B030D-6E8A-4147-A177-3AD203B41FA5}">
                      <a16:colId xmlns:a16="http://schemas.microsoft.com/office/drawing/2014/main" val="2044461000"/>
                    </a:ext>
                  </a:extLst>
                </a:gridCol>
                <a:gridCol w="385191">
                  <a:extLst>
                    <a:ext uri="{9D8B030D-6E8A-4147-A177-3AD203B41FA5}">
                      <a16:colId xmlns:a16="http://schemas.microsoft.com/office/drawing/2014/main" val="2141639242"/>
                    </a:ext>
                  </a:extLst>
                </a:gridCol>
                <a:gridCol w="385191">
                  <a:extLst>
                    <a:ext uri="{9D8B030D-6E8A-4147-A177-3AD203B41FA5}">
                      <a16:colId xmlns:a16="http://schemas.microsoft.com/office/drawing/2014/main" val="2726426771"/>
                    </a:ext>
                  </a:extLst>
                </a:gridCol>
                <a:gridCol w="385191">
                  <a:extLst>
                    <a:ext uri="{9D8B030D-6E8A-4147-A177-3AD203B41FA5}">
                      <a16:colId xmlns:a16="http://schemas.microsoft.com/office/drawing/2014/main" val="1567238121"/>
                    </a:ext>
                  </a:extLst>
                </a:gridCol>
                <a:gridCol w="385191">
                  <a:extLst>
                    <a:ext uri="{9D8B030D-6E8A-4147-A177-3AD203B41FA5}">
                      <a16:colId xmlns:a16="http://schemas.microsoft.com/office/drawing/2014/main" val="1282486868"/>
                    </a:ext>
                  </a:extLst>
                </a:gridCol>
                <a:gridCol w="385191">
                  <a:extLst>
                    <a:ext uri="{9D8B030D-6E8A-4147-A177-3AD203B41FA5}">
                      <a16:colId xmlns:a16="http://schemas.microsoft.com/office/drawing/2014/main" val="2912184259"/>
                    </a:ext>
                  </a:extLst>
                </a:gridCol>
                <a:gridCol w="385191">
                  <a:extLst>
                    <a:ext uri="{9D8B030D-6E8A-4147-A177-3AD203B41FA5}">
                      <a16:colId xmlns:a16="http://schemas.microsoft.com/office/drawing/2014/main" val="2817957586"/>
                    </a:ext>
                  </a:extLst>
                </a:gridCol>
                <a:gridCol w="385191">
                  <a:extLst>
                    <a:ext uri="{9D8B030D-6E8A-4147-A177-3AD203B41FA5}">
                      <a16:colId xmlns:a16="http://schemas.microsoft.com/office/drawing/2014/main" val="3681366558"/>
                    </a:ext>
                  </a:extLst>
                </a:gridCol>
                <a:gridCol w="385191">
                  <a:extLst>
                    <a:ext uri="{9D8B030D-6E8A-4147-A177-3AD203B41FA5}">
                      <a16:colId xmlns:a16="http://schemas.microsoft.com/office/drawing/2014/main" val="2977844794"/>
                    </a:ext>
                  </a:extLst>
                </a:gridCol>
              </a:tblGrid>
              <a:tr h="399080">
                <a:tc grid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kern="1200" cap="none" normalizeH="0" baseline="0" noProof="0" dirty="0">
                          <a:ln>
                            <a:noFill/>
                          </a:ln>
                          <a:solidFill>
                            <a:srgbClr val="FFFFFF"/>
                          </a:solidFill>
                          <a:effectLst>
                            <a:outerShdw blurRad="190500" dir="2700000" algn="tl">
                              <a:srgbClr val="000000">
                                <a:alpha val="50000"/>
                              </a:srgbClr>
                            </a:outerShdw>
                          </a:effectLst>
                          <a:latin typeface="Arial" charset="0"/>
                          <a:ea typeface="+mn-ea"/>
                          <a:cs typeface="Arial" charset="0"/>
                        </a:rPr>
                        <a:t>Tasks for Implementation Project</a:t>
                      </a:r>
                    </a:p>
                  </a:txBody>
                  <a:tcPr marL="105250" marR="10525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0">
                          <a:schemeClr val="accent1">
                            <a:lumMod val="60000"/>
                            <a:lumOff val="40000"/>
                          </a:schemeClr>
                        </a:gs>
                        <a:gs pos="100000">
                          <a:schemeClr val="accent1"/>
                        </a:gs>
                      </a:gsLst>
                      <a:lin ang="5400000" scaled="1"/>
                      <a:tileRect/>
                    </a:gradFill>
                  </a:tcPr>
                </a:tc>
                <a:tc hMerge="1">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kern="1200" cap="none" normalizeH="0" baseline="0" noProof="0" dirty="0">
                        <a:ln>
                          <a:noFill/>
                        </a:ln>
                        <a:solidFill>
                          <a:srgbClr val="FFFFFF"/>
                        </a:solidFill>
                        <a:effectLst>
                          <a:outerShdw blurRad="190500" dir="2700000" algn="tl">
                            <a:srgbClr val="000000">
                              <a:alpha val="50000"/>
                            </a:srgbClr>
                          </a:outerShdw>
                        </a:effectLst>
                        <a:latin typeface="Arial" charset="0"/>
                        <a:ea typeface="+mn-ea"/>
                        <a:cs typeface="Arial" charset="0"/>
                      </a:endParaRPr>
                    </a:p>
                  </a:txBody>
                  <a:tcPr marL="105250" marR="10525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0">
                          <a:schemeClr val="accent1">
                            <a:lumMod val="60000"/>
                            <a:lumOff val="40000"/>
                          </a:schemeClr>
                        </a:gs>
                        <a:gs pos="100000">
                          <a:schemeClr val="accent1"/>
                        </a:gs>
                      </a:gsLst>
                      <a:lin ang="5400000" scaled="1"/>
                      <a:tileRect/>
                    </a:gra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May 2017</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endParaRPr lang="de-DE"/>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June 2017 </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July 2017</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August 2017</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endParaRPr lang="de-DE"/>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September 2017</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October 2017</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extLst>
                  <a:ext uri="{0D108BD9-81ED-4DB2-BD59-A6C34878D82A}">
                    <a16:rowId xmlns:a16="http://schemas.microsoft.com/office/drawing/2014/main" val="10000"/>
                  </a:ext>
                </a:extLst>
              </a:tr>
              <a:tr h="46220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kern="1200" cap="none" normalizeH="0" baseline="0" noProof="0" dirty="0">
                          <a:ln>
                            <a:noFill/>
                          </a:ln>
                          <a:solidFill>
                            <a:srgbClr val="FFFFFF"/>
                          </a:solidFill>
                          <a:effectLst>
                            <a:outerShdw blurRad="190500" dir="2700000" algn="tl">
                              <a:srgbClr val="000000">
                                <a:alpha val="50000"/>
                              </a:srgbClr>
                            </a:outerShdw>
                          </a:effectLst>
                          <a:latin typeface="Arial" charset="0"/>
                          <a:ea typeface="+mn-ea"/>
                          <a:cs typeface="Arial" charset="0"/>
                        </a:rPr>
                        <a:t>#</a:t>
                      </a:r>
                    </a:p>
                  </a:txBody>
                  <a:tcPr marL="105250" marR="10525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0">
                          <a:schemeClr val="accent1">
                            <a:lumMod val="60000"/>
                            <a:lumOff val="40000"/>
                          </a:schemeClr>
                        </a:gs>
                        <a:gs pos="100000">
                          <a:schemeClr val="accent1"/>
                        </a:gs>
                      </a:gsLst>
                      <a:lin ang="5400000" scaled="1"/>
                      <a:tileRect/>
                    </a:gra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kern="1200" cap="none" normalizeH="0" baseline="0" noProof="0" dirty="0">
                          <a:ln>
                            <a:noFill/>
                          </a:ln>
                          <a:solidFill>
                            <a:srgbClr val="FFFFFF"/>
                          </a:solidFill>
                          <a:effectLst>
                            <a:outerShdw blurRad="190500" dir="2700000" algn="tl">
                              <a:srgbClr val="000000">
                                <a:alpha val="50000"/>
                              </a:srgbClr>
                            </a:outerShdw>
                          </a:effectLst>
                          <a:latin typeface="Arial" charset="0"/>
                          <a:ea typeface="+mn-ea"/>
                          <a:cs typeface="Arial" charset="0"/>
                        </a:rPr>
                        <a:t>Task</a:t>
                      </a:r>
                    </a:p>
                  </a:txBody>
                  <a:tcPr marL="105250" marR="10525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0">
                          <a:schemeClr val="accent1">
                            <a:lumMod val="60000"/>
                            <a:lumOff val="40000"/>
                          </a:schemeClr>
                        </a:gs>
                        <a:gs pos="100000">
                          <a:schemeClr val="accent1"/>
                        </a:gs>
                      </a:gsLst>
                      <a:lin ang="5400000" scaled="1"/>
                      <a:tileRect/>
                    </a:gradFill>
                  </a:tcPr>
                </a:tc>
                <a:tc gridSpan="23">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endParaRPr lang="de-DE"/>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endParaRPr lang="de-DE"/>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extLst>
                  <a:ext uri="{0D108BD9-81ED-4DB2-BD59-A6C34878D82A}">
                    <a16:rowId xmlns:a16="http://schemas.microsoft.com/office/drawing/2014/main" val="10001"/>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cap="none" normalizeH="0" baseline="0" noProof="0" dirty="0">
                          <a:ln>
                            <a:noFill/>
                          </a:ln>
                          <a:solidFill>
                            <a:srgbClr val="3F3F3F"/>
                          </a:solidFill>
                          <a:effectLst/>
                          <a:latin typeface="Arial" charset="0"/>
                          <a:cs typeface="Arial" charset="0"/>
                        </a:rPr>
                        <a:t>1</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r>
                        <a:rPr kumimoji="0" lang="en-US" sz="1100" b="1" i="0" u="none" strike="noStrike" kern="1200" cap="none" normalizeH="0" baseline="0" dirty="0">
                          <a:ln>
                            <a:noFill/>
                          </a:ln>
                          <a:solidFill>
                            <a:srgbClr val="3F3F3F"/>
                          </a:solidFill>
                          <a:effectLst/>
                          <a:latin typeface="+mn-lt"/>
                          <a:ea typeface="+mn-ea"/>
                          <a:cs typeface="Arial" charset="0"/>
                        </a:rPr>
                        <a:t>Project Kick-off </a:t>
                      </a:r>
                      <a:br>
                        <a:rPr kumimoji="0" lang="en-US" sz="1100" b="1" i="0" u="none" strike="noStrike" kern="1200" cap="none" normalizeH="0" baseline="0" dirty="0">
                          <a:ln>
                            <a:noFill/>
                          </a:ln>
                          <a:solidFill>
                            <a:srgbClr val="3F3F3F"/>
                          </a:solidFill>
                          <a:effectLst/>
                          <a:latin typeface="+mn-lt"/>
                          <a:ea typeface="+mn-ea"/>
                          <a:cs typeface="Arial" charset="0"/>
                        </a:rPr>
                      </a:br>
                      <a:r>
                        <a:rPr kumimoji="0" lang="en-US" sz="1100" b="1" i="0" u="none" strike="noStrike" kern="1200" cap="none" normalizeH="0" baseline="0" dirty="0">
                          <a:ln>
                            <a:noFill/>
                          </a:ln>
                          <a:solidFill>
                            <a:srgbClr val="3F3F3F"/>
                          </a:solidFill>
                          <a:effectLst/>
                          <a:latin typeface="+mn-lt"/>
                          <a:ea typeface="+mn-ea"/>
                          <a:cs typeface="Arial" charset="0"/>
                        </a:rPr>
                        <a:t>(Phase 1)</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noProof="0" dirty="0">
                          <a:ln>
                            <a:noFill/>
                          </a:ln>
                          <a:solidFill>
                            <a:srgbClr val="3F3F3F"/>
                          </a:solidFill>
                          <a:effectLst/>
                          <a:latin typeface="Arial" charset="0"/>
                          <a:ea typeface="+mn-ea"/>
                          <a:cs typeface="Arial" charset="0"/>
                        </a:rPr>
                        <a:t>2</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r>
                        <a:rPr kumimoji="0" lang="en-US" sz="1100" b="0" i="0" u="none" strike="noStrike" kern="1200" cap="none" normalizeH="0" baseline="0" dirty="0">
                          <a:ln>
                            <a:noFill/>
                          </a:ln>
                          <a:solidFill>
                            <a:srgbClr val="3F3F3F"/>
                          </a:solidFill>
                          <a:effectLst/>
                          <a:latin typeface="+mn-lt"/>
                          <a:ea typeface="+mn-ea"/>
                          <a:cs typeface="Arial" charset="0"/>
                        </a:rPr>
                        <a:t>Blue Printing workshop (onsite) &amp; preparation</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3</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algn="l" defTabSz="1042872" rtl="0" eaLnBrk="1" latinLnBrk="0" hangingPunct="1"/>
                      <a:r>
                        <a:rPr kumimoji="0" lang="en-US" sz="1100" b="0" i="0" u="none" strike="noStrike" kern="1200" cap="none" normalizeH="0" baseline="0" dirty="0">
                          <a:ln>
                            <a:noFill/>
                          </a:ln>
                          <a:solidFill>
                            <a:srgbClr val="3F3F3F"/>
                          </a:solidFill>
                          <a:effectLst/>
                          <a:latin typeface="+mn-lt"/>
                          <a:ea typeface="+mn-ea"/>
                          <a:cs typeface="Arial" charset="0"/>
                        </a:rPr>
                        <a:t>Product model creation for Price management</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4"/>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4</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1042896"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dirty="0">
                          <a:ln>
                            <a:noFill/>
                          </a:ln>
                          <a:solidFill>
                            <a:srgbClr val="3F3F3F"/>
                          </a:solidFill>
                          <a:effectLst/>
                          <a:latin typeface="+mn-lt"/>
                          <a:ea typeface="+mn-ea"/>
                          <a:cs typeface="Arial" charset="0"/>
                        </a:rPr>
                        <a:t>Initial System Setup and ERP connection</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5"/>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5</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1042896" rtl="0" eaLnBrk="1" fontAlgn="auto" latinLnBrk="0" hangingPunct="1">
                        <a:lnSpc>
                          <a:spcPct val="100000"/>
                        </a:lnSpc>
                        <a:spcBef>
                          <a:spcPts val="0"/>
                        </a:spcBef>
                        <a:spcAft>
                          <a:spcPts val="0"/>
                        </a:spcAft>
                        <a:buClrTx/>
                        <a:buSzTx/>
                        <a:buFontTx/>
                        <a:buNone/>
                        <a:tabLst/>
                        <a:defRPr/>
                      </a:pPr>
                      <a:r>
                        <a:rPr kumimoji="0" lang="en-US" sz="1100" b="1" i="0" u="none" strike="noStrike" kern="1200" cap="none" normalizeH="0" baseline="0" dirty="0">
                          <a:ln>
                            <a:noFill/>
                          </a:ln>
                          <a:solidFill>
                            <a:srgbClr val="3F3F3F"/>
                          </a:solidFill>
                          <a:effectLst/>
                          <a:latin typeface="+mn-lt"/>
                          <a:ea typeface="+mn-ea"/>
                          <a:cs typeface="Arial" charset="0"/>
                        </a:rPr>
                        <a:t>Providing Initial System with basic customizing</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67841500"/>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6</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noProof="0" dirty="0">
                          <a:ln>
                            <a:noFill/>
                          </a:ln>
                          <a:solidFill>
                            <a:srgbClr val="3F3F3F"/>
                          </a:solidFill>
                          <a:effectLst/>
                          <a:latin typeface="+mn-lt"/>
                          <a:ea typeface="+mn-ea"/>
                          <a:cs typeface="Arial" charset="0"/>
                        </a:rPr>
                        <a:t>Additional Development and Implementation</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kern="1200" cap="none" normalizeH="0" baseline="0" noProof="0" dirty="0">
                        <a:ln>
                          <a:noFill/>
                        </a:ln>
                        <a:solidFill>
                          <a:srgbClr val="3F3F3F"/>
                        </a:solidFill>
                        <a:effectLst/>
                        <a:latin typeface="+mn-lt"/>
                        <a:ea typeface="+mn-ea"/>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kern="1200" cap="none" normalizeH="0" baseline="0" noProof="0" dirty="0">
                        <a:ln>
                          <a:noFill/>
                        </a:ln>
                        <a:solidFill>
                          <a:srgbClr val="3F3F3F"/>
                        </a:solidFill>
                        <a:effectLst/>
                        <a:latin typeface="+mn-lt"/>
                        <a:ea typeface="+mn-ea"/>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kern="1200" cap="none" normalizeH="0" baseline="0" noProof="0" dirty="0">
                        <a:ln>
                          <a:noFill/>
                        </a:ln>
                        <a:solidFill>
                          <a:srgbClr val="3F3F3F"/>
                        </a:solidFill>
                        <a:effectLst/>
                        <a:latin typeface="+mn-lt"/>
                        <a:ea typeface="+mn-ea"/>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6"/>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7</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noProof="0" dirty="0">
                          <a:ln>
                            <a:noFill/>
                          </a:ln>
                          <a:solidFill>
                            <a:srgbClr val="3F3F3F"/>
                          </a:solidFill>
                          <a:effectLst/>
                          <a:latin typeface="+mn-lt"/>
                          <a:ea typeface="+mn-ea"/>
                          <a:cs typeface="Arial" charset="0"/>
                        </a:rPr>
                        <a:t>System customization (creation of user, roles, etc.)</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7"/>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8</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r>
                        <a:rPr kumimoji="0" lang="en-US" sz="1100" b="1" i="0" u="none" strike="noStrike" kern="1200" cap="none" normalizeH="0" baseline="0" dirty="0">
                          <a:ln>
                            <a:noFill/>
                          </a:ln>
                          <a:solidFill>
                            <a:srgbClr val="3F3F3F"/>
                          </a:solidFill>
                          <a:effectLst/>
                          <a:latin typeface="+mn-lt"/>
                          <a:ea typeface="+mn-ea"/>
                          <a:cs typeface="Arial" charset="0"/>
                        </a:rPr>
                        <a:t>Providing QA System with 1711 release</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8"/>
                  </a:ext>
                </a:extLst>
              </a:tr>
              <a:tr h="342827">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9</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r>
                        <a:rPr kumimoji="0" lang="en-US" sz="1100" b="0" i="0" u="none" strike="noStrike" kern="1200" cap="none" normalizeH="0" baseline="0" dirty="0">
                          <a:ln>
                            <a:noFill/>
                          </a:ln>
                          <a:solidFill>
                            <a:srgbClr val="3F3F3F"/>
                          </a:solidFill>
                          <a:effectLst/>
                          <a:latin typeface="+mn-lt"/>
                          <a:ea typeface="+mn-ea"/>
                          <a:cs typeface="Arial" charset="0"/>
                        </a:rPr>
                        <a:t>End User Training, </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9"/>
                  </a:ext>
                </a:extLst>
              </a:tr>
              <a:tr h="288032">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10</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r>
                        <a:rPr kumimoji="0" lang="en-US" sz="1100" b="0" i="0" u="none" strike="noStrike" kern="1200" cap="none" normalizeH="0" baseline="0" dirty="0">
                          <a:ln>
                            <a:noFill/>
                          </a:ln>
                          <a:solidFill>
                            <a:srgbClr val="3F3F3F"/>
                          </a:solidFill>
                          <a:effectLst/>
                          <a:latin typeface="+mn-lt"/>
                          <a:ea typeface="+mn-ea"/>
                          <a:cs typeface="Arial" charset="0"/>
                        </a:rPr>
                        <a:t>Test and stabilization</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117755515"/>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11</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kern="1200" cap="none" normalizeH="0" baseline="0" noProof="0" dirty="0">
                          <a:ln>
                            <a:noFill/>
                          </a:ln>
                          <a:solidFill>
                            <a:srgbClr val="3F3F3F"/>
                          </a:solidFill>
                          <a:effectLst/>
                          <a:latin typeface="+mn-lt"/>
                          <a:ea typeface="+mn-ea"/>
                          <a:cs typeface="Arial" charset="0"/>
                        </a:rPr>
                        <a:t>Providing </a:t>
                      </a:r>
                      <a:r>
                        <a:rPr kumimoji="0" lang="en-US" sz="1100" b="1" i="0" u="none" strike="noStrike" kern="1200" cap="none" normalizeH="0" baseline="0" noProof="0" dirty="0" err="1">
                          <a:ln>
                            <a:noFill/>
                          </a:ln>
                          <a:solidFill>
                            <a:srgbClr val="3F3F3F"/>
                          </a:solidFill>
                          <a:effectLst/>
                          <a:latin typeface="+mn-lt"/>
                          <a:ea typeface="+mn-ea"/>
                          <a:cs typeface="Arial" charset="0"/>
                        </a:rPr>
                        <a:t>Prod.System</a:t>
                      </a:r>
                      <a:r>
                        <a:rPr kumimoji="0" lang="en-US" sz="1100" b="1" i="0" u="none" strike="noStrike" kern="1200" cap="none" normalizeH="0" baseline="0" noProof="0" dirty="0">
                          <a:ln>
                            <a:noFill/>
                          </a:ln>
                          <a:solidFill>
                            <a:srgbClr val="3F3F3F"/>
                          </a:solidFill>
                          <a:effectLst/>
                          <a:latin typeface="+mn-lt"/>
                          <a:ea typeface="+mn-ea"/>
                          <a:cs typeface="Arial" charset="0"/>
                        </a:rPr>
                        <a:t> </a:t>
                      </a:r>
                    </a:p>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kern="1200" cap="none" normalizeH="0" baseline="0" noProof="0" dirty="0">
                          <a:ln>
                            <a:noFill/>
                          </a:ln>
                          <a:solidFill>
                            <a:srgbClr val="3F3F3F"/>
                          </a:solidFill>
                          <a:effectLst/>
                          <a:latin typeface="+mn-lt"/>
                          <a:ea typeface="+mn-ea"/>
                          <a:cs typeface="Arial" charset="0"/>
                        </a:rPr>
                        <a:t>&amp; Go-Live</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10"/>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sz="1100" b="0" i="0" u="none" strike="noStrike" kern="1200" cap="none" spc="0" normalizeH="0" baseline="0" noProof="0" dirty="0">
                          <a:ln>
                            <a:noFill/>
                          </a:ln>
                          <a:solidFill>
                            <a:srgbClr val="3F3F3F"/>
                          </a:solidFill>
                          <a:effectLst/>
                          <a:uLnTx/>
                          <a:uFillTx/>
                          <a:latin typeface="Arial" charset="0"/>
                          <a:ea typeface="+mn-ea"/>
                          <a:cs typeface="Arial" charset="0"/>
                        </a:rPr>
                        <a:t>12</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noProof="0" dirty="0">
                          <a:ln>
                            <a:noFill/>
                          </a:ln>
                          <a:solidFill>
                            <a:srgbClr val="3F3F3F"/>
                          </a:solidFill>
                          <a:effectLst/>
                          <a:latin typeface="+mn-lt"/>
                          <a:ea typeface="+mn-ea"/>
                          <a:cs typeface="Arial" charset="0"/>
                        </a:rPr>
                        <a:t>After-Go-Live-support, prep. </a:t>
                      </a:r>
                      <a:r>
                        <a:rPr kumimoji="0" lang="en-US" sz="1100" b="1" i="0" u="none" strike="noStrike" kern="1200" cap="none" normalizeH="0" baseline="0" noProof="0" dirty="0">
                          <a:ln>
                            <a:noFill/>
                          </a:ln>
                          <a:solidFill>
                            <a:srgbClr val="3F3F3F"/>
                          </a:solidFill>
                          <a:effectLst/>
                          <a:latin typeface="+mn-lt"/>
                          <a:ea typeface="+mn-ea"/>
                          <a:cs typeface="Arial" charset="0"/>
                        </a:rPr>
                        <a:t>Phase 2</a:t>
                      </a:r>
                      <a:r>
                        <a:rPr kumimoji="0" lang="en-US" sz="1100" b="0" i="0" u="none" strike="noStrike" kern="1200" cap="none" normalizeH="0" baseline="0" noProof="0" dirty="0">
                          <a:ln>
                            <a:noFill/>
                          </a:ln>
                          <a:solidFill>
                            <a:srgbClr val="3F3F3F"/>
                          </a:solidFill>
                          <a:effectLst/>
                          <a:latin typeface="+mn-lt"/>
                          <a:ea typeface="+mn-ea"/>
                          <a:cs typeface="Arial" charset="0"/>
                        </a:rPr>
                        <a:t> (following 4 weeks)</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394878321"/>
                  </a:ext>
                </a:extLst>
              </a:tr>
            </a:tbl>
          </a:graphicData>
        </a:graphic>
      </p:graphicFrame>
      <p:sp>
        <p:nvSpPr>
          <p:cNvPr id="10" name="AutoShape 179" descr="© INSCALE GmbH, 26.05.2010&#10;http://www.presentationload.com/"/>
          <p:cNvSpPr>
            <a:spLocks noChangeArrowheads="1"/>
          </p:cNvSpPr>
          <p:nvPr/>
        </p:nvSpPr>
        <p:spPr bwMode="auto">
          <a:xfrm>
            <a:off x="12212849" y="6557369"/>
            <a:ext cx="302514" cy="247598"/>
          </a:xfrm>
          <a:prstGeom prst="diamond">
            <a:avLst/>
          </a:prstGeom>
          <a:solidFill>
            <a:srgbClr val="EC7504"/>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11" name="Rectangle 273" descr="© INSCALE GmbH, 26.05.2010&#10;http://www.presentationload.com/"/>
          <p:cNvSpPr>
            <a:spLocks noChangeArrowheads="1"/>
          </p:cNvSpPr>
          <p:nvPr/>
        </p:nvSpPr>
        <p:spPr bwMode="auto">
          <a:xfrm>
            <a:off x="4949984" y="2568333"/>
            <a:ext cx="691371" cy="269548"/>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r>
              <a:rPr lang="en-US" sz="1600" b="1" dirty="0">
                <a:solidFill>
                  <a:srgbClr val="FFFFFF"/>
                </a:solidFill>
                <a:effectLst>
                  <a:outerShdw blurRad="190500" algn="ctr" rotWithShape="0">
                    <a:prstClr val="black">
                      <a:alpha val="50000"/>
                    </a:prstClr>
                  </a:outerShdw>
                </a:effectLst>
                <a:cs typeface="Arial" charset="0"/>
              </a:rPr>
              <a:t>12/6</a:t>
            </a:r>
          </a:p>
        </p:txBody>
      </p:sp>
      <p:sp>
        <p:nvSpPr>
          <p:cNvPr id="12" name="Rectangle 273" descr="© INSCALE GmbH, 26.05.2010&#10;http://www.presentationload.com/"/>
          <p:cNvSpPr>
            <a:spLocks noChangeArrowheads="1"/>
          </p:cNvSpPr>
          <p:nvPr/>
        </p:nvSpPr>
        <p:spPr bwMode="auto">
          <a:xfrm>
            <a:off x="12515363" y="7039475"/>
            <a:ext cx="614824" cy="269548"/>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18" name="AutoShape 179" descr="© INSCALE GmbH, 26.05.2010&#10;http://www.presentationload.com/"/>
          <p:cNvSpPr>
            <a:spLocks noChangeArrowheads="1"/>
          </p:cNvSpPr>
          <p:nvPr/>
        </p:nvSpPr>
        <p:spPr bwMode="auto">
          <a:xfrm>
            <a:off x="11245337" y="5474359"/>
            <a:ext cx="302514" cy="247598"/>
          </a:xfrm>
          <a:prstGeom prst="diamond">
            <a:avLst/>
          </a:prstGeom>
          <a:solidFill>
            <a:srgbClr val="EC7504"/>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19" name="AutoShape 179" descr="© INSCALE GmbH, 26.05.2010&#10;http://www.presentationload.com/"/>
          <p:cNvSpPr>
            <a:spLocks noChangeArrowheads="1"/>
          </p:cNvSpPr>
          <p:nvPr/>
        </p:nvSpPr>
        <p:spPr bwMode="auto">
          <a:xfrm>
            <a:off x="3495241" y="2124447"/>
            <a:ext cx="275013" cy="247598"/>
          </a:xfrm>
          <a:prstGeom prst="diamond">
            <a:avLst/>
          </a:prstGeom>
          <a:solidFill>
            <a:srgbClr val="EC7504"/>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pic>
        <p:nvPicPr>
          <p:cNvPr id="23" name="Picture 2" descr="C:\Users\user\Documents\My Received Files\icon_todo_lis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872" y="155747"/>
            <a:ext cx="798466" cy="79846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73" descr="© INSCALE GmbH, 26.05.2010&#10;http://www.presentationload.com/"/>
          <p:cNvSpPr>
            <a:spLocks noChangeArrowheads="1"/>
          </p:cNvSpPr>
          <p:nvPr/>
        </p:nvSpPr>
        <p:spPr bwMode="auto">
          <a:xfrm>
            <a:off x="4489227" y="3006165"/>
            <a:ext cx="1862671" cy="269548"/>
          </a:xfrm>
          <a:prstGeom prst="chevron">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25" name="Rectangle 273" descr="© INSCALE GmbH, 26.05.2010&#10;http://www.presentationload.com/"/>
          <p:cNvSpPr>
            <a:spLocks noChangeArrowheads="1"/>
          </p:cNvSpPr>
          <p:nvPr/>
        </p:nvSpPr>
        <p:spPr bwMode="auto">
          <a:xfrm>
            <a:off x="6352858" y="3450655"/>
            <a:ext cx="469394" cy="269548"/>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26" name="Rectangle 273" descr="© INSCALE GmbH, 26.05.2010&#10;http://www.presentationload.com/"/>
          <p:cNvSpPr>
            <a:spLocks noChangeArrowheads="1"/>
          </p:cNvSpPr>
          <p:nvPr/>
        </p:nvSpPr>
        <p:spPr bwMode="auto">
          <a:xfrm>
            <a:off x="4993283" y="4451941"/>
            <a:ext cx="6211362" cy="269548"/>
          </a:xfrm>
          <a:prstGeom prst="chevron">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27" name="Rectangle 273" descr="© INSCALE GmbH, 26.05.2010&#10;http://www.presentationload.com/"/>
          <p:cNvSpPr>
            <a:spLocks noChangeArrowheads="1"/>
          </p:cNvSpPr>
          <p:nvPr/>
        </p:nvSpPr>
        <p:spPr bwMode="auto">
          <a:xfrm>
            <a:off x="6145411" y="4958228"/>
            <a:ext cx="3888432" cy="269548"/>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28" name="Rectangle 273" descr="© INSCALE GmbH, 26.05.2010&#10;http://www.presentationload.com/"/>
          <p:cNvSpPr>
            <a:spLocks noChangeArrowheads="1"/>
          </p:cNvSpPr>
          <p:nvPr/>
        </p:nvSpPr>
        <p:spPr bwMode="auto">
          <a:xfrm>
            <a:off x="11595476" y="5861612"/>
            <a:ext cx="382583" cy="269548"/>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15" name="AutoShape 179" descr="© INSCALE GmbH, 26.05.2010&#10;http://www.presentationload.com/"/>
          <p:cNvSpPr>
            <a:spLocks noChangeArrowheads="1"/>
          </p:cNvSpPr>
          <p:nvPr/>
        </p:nvSpPr>
        <p:spPr bwMode="auto">
          <a:xfrm>
            <a:off x="6670995" y="3962273"/>
            <a:ext cx="302514" cy="247598"/>
          </a:xfrm>
          <a:prstGeom prst="diamond">
            <a:avLst/>
          </a:prstGeom>
          <a:solidFill>
            <a:srgbClr val="EC7504"/>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16" name="Rectangle 273" descr="© INSCALE GmbH, 26.05.2010&#10;http://www.presentationload.com/"/>
          <p:cNvSpPr>
            <a:spLocks noChangeArrowheads="1"/>
          </p:cNvSpPr>
          <p:nvPr/>
        </p:nvSpPr>
        <p:spPr bwMode="auto">
          <a:xfrm>
            <a:off x="4136477" y="2561744"/>
            <a:ext cx="640782" cy="269548"/>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r>
              <a:rPr lang="en-US" sz="1600" b="1" dirty="0">
                <a:solidFill>
                  <a:srgbClr val="FFFFFF"/>
                </a:solidFill>
                <a:effectLst>
                  <a:outerShdw blurRad="190500" algn="ctr" rotWithShape="0">
                    <a:prstClr val="black">
                      <a:alpha val="50000"/>
                    </a:prstClr>
                  </a:outerShdw>
                </a:effectLst>
                <a:cs typeface="Arial" charset="0"/>
              </a:rPr>
              <a:t>29/5</a:t>
            </a:r>
          </a:p>
        </p:txBody>
      </p:sp>
      <p:sp>
        <p:nvSpPr>
          <p:cNvPr id="20" name="Rectangle 273" descr="© INSCALE GmbH, 26.05.2010&#10;http://www.presentationload.com/"/>
          <p:cNvSpPr>
            <a:spLocks noChangeArrowheads="1"/>
          </p:cNvSpPr>
          <p:nvPr/>
        </p:nvSpPr>
        <p:spPr bwMode="auto">
          <a:xfrm>
            <a:off x="9139857" y="3006165"/>
            <a:ext cx="1680905" cy="269548"/>
          </a:xfrm>
          <a:prstGeom prst="chevron">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21" name="Rectangle 273" descr="© INSCALE GmbH, 26.05.2010&#10;http://www.presentationload.com/"/>
          <p:cNvSpPr>
            <a:spLocks noChangeArrowheads="1"/>
          </p:cNvSpPr>
          <p:nvPr/>
        </p:nvSpPr>
        <p:spPr bwMode="auto">
          <a:xfrm>
            <a:off x="11786767" y="6172451"/>
            <a:ext cx="551332" cy="272476"/>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2" name="Oval 1"/>
          <p:cNvSpPr/>
          <p:nvPr/>
        </p:nvSpPr>
        <p:spPr>
          <a:xfrm>
            <a:off x="2889508" y="1908439"/>
            <a:ext cx="144016" cy="1440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2" name="Oval 31"/>
          <p:cNvSpPr/>
          <p:nvPr/>
        </p:nvSpPr>
        <p:spPr>
          <a:xfrm>
            <a:off x="3193083" y="1908439"/>
            <a:ext cx="144016" cy="1440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3" name="Oval 32"/>
          <p:cNvSpPr/>
          <p:nvPr/>
        </p:nvSpPr>
        <p:spPr>
          <a:xfrm>
            <a:off x="4705251" y="1908439"/>
            <a:ext cx="144016" cy="1440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1100" dirty="0"/>
              <a:t>5</a:t>
            </a:r>
          </a:p>
        </p:txBody>
      </p:sp>
      <p:sp>
        <p:nvSpPr>
          <p:cNvPr id="34" name="Oval 33"/>
          <p:cNvSpPr/>
          <p:nvPr/>
        </p:nvSpPr>
        <p:spPr>
          <a:xfrm>
            <a:off x="6448666" y="1908439"/>
            <a:ext cx="144016" cy="1440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 name="Flowchart: Alternate Process 3"/>
          <p:cNvSpPr/>
          <p:nvPr/>
        </p:nvSpPr>
        <p:spPr>
          <a:xfrm>
            <a:off x="3846510" y="1908439"/>
            <a:ext cx="359730" cy="141341"/>
          </a:xfrm>
          <a:prstGeom prst="flowChartAlternateProcess">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1100" dirty="0"/>
              <a:t>25</a:t>
            </a:r>
          </a:p>
        </p:txBody>
      </p:sp>
      <p:sp>
        <p:nvSpPr>
          <p:cNvPr id="35" name="Flowchart: Alternate Process 34"/>
          <p:cNvSpPr/>
          <p:nvPr/>
        </p:nvSpPr>
        <p:spPr>
          <a:xfrm>
            <a:off x="7405667" y="1908439"/>
            <a:ext cx="1044000" cy="144000"/>
          </a:xfrm>
          <a:prstGeom prst="flowChartAlternateProcess">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9" name="Rectangle 273" descr="© INSCALE GmbH, 26.05.2010&#10;http://www.presentationload.com/"/>
          <p:cNvSpPr>
            <a:spLocks noChangeArrowheads="1"/>
          </p:cNvSpPr>
          <p:nvPr/>
        </p:nvSpPr>
        <p:spPr bwMode="auto">
          <a:xfrm>
            <a:off x="3265091" y="2124447"/>
            <a:ext cx="185998" cy="269548"/>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r>
              <a:rPr lang="en-US" sz="1600" b="1" dirty="0">
                <a:solidFill>
                  <a:srgbClr val="FFFFFF"/>
                </a:solidFill>
                <a:effectLst>
                  <a:outerShdw blurRad="190500" algn="ctr" rotWithShape="0">
                    <a:prstClr val="black">
                      <a:alpha val="50000"/>
                    </a:prstClr>
                  </a:outerShdw>
                </a:effectLst>
                <a:cs typeface="Arial" charset="0"/>
              </a:rPr>
              <a:t>9</a:t>
            </a:r>
          </a:p>
        </p:txBody>
      </p:sp>
    </p:spTree>
    <p:extLst>
      <p:ext uri="{BB962C8B-B14F-4D97-AF65-F5344CB8AC3E}">
        <p14:creationId xmlns:p14="http://schemas.microsoft.com/office/powerpoint/2010/main" val="85996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SG" dirty="0"/>
              <a:t>Preparation of Kick-off Meeting</a:t>
            </a:r>
          </a:p>
          <a:p>
            <a:pPr marL="0" indent="0">
              <a:buNone/>
            </a:pPr>
            <a:endParaRPr lang="en-SG" dirty="0"/>
          </a:p>
          <a:p>
            <a:pPr marL="0" indent="0">
              <a:buNone/>
            </a:pPr>
            <a:r>
              <a:rPr lang="en-SG" dirty="0"/>
              <a:t>Meeting with IT (infrastructure, SAP Basis)</a:t>
            </a:r>
            <a:br>
              <a:rPr lang="en-SG" dirty="0"/>
            </a:br>
            <a:r>
              <a:rPr lang="en-SG" dirty="0"/>
              <a:t>   ⁃    landscape/ Integration in general (ERP, other external systems)</a:t>
            </a:r>
            <a:br>
              <a:rPr lang="en-SG" dirty="0"/>
            </a:br>
            <a:r>
              <a:rPr lang="en-SG" dirty="0"/>
              <a:t>   ⁃    Steps to perform integration with cloud system</a:t>
            </a:r>
            <a:br>
              <a:rPr lang="en-SG" dirty="0"/>
            </a:br>
            <a:r>
              <a:rPr lang="en-SG" dirty="0"/>
              <a:t>   ⁃    ERP Authorizations/ Access</a:t>
            </a:r>
            <a:br>
              <a:rPr lang="en-SG" dirty="0"/>
            </a:br>
            <a:r>
              <a:rPr lang="en-SG" dirty="0"/>
              <a:t>   ⁃    Start Set-up infrastructure </a:t>
            </a:r>
            <a:br>
              <a:rPr lang="en-SG" dirty="0"/>
            </a:br>
            <a:br>
              <a:rPr lang="en-SG" dirty="0"/>
            </a:br>
            <a:r>
              <a:rPr lang="en-SG" dirty="0"/>
              <a:t>Revisit Process, tasks of Key Users involved, Transactional Objects &amp; Documents:</a:t>
            </a:r>
            <a:br>
              <a:rPr lang="en-SG" dirty="0"/>
            </a:br>
            <a:r>
              <a:rPr lang="en-SG" dirty="0"/>
              <a:t>  - Revisit Process in general, detail requirements</a:t>
            </a:r>
            <a:br>
              <a:rPr lang="en-SG" dirty="0"/>
            </a:br>
            <a:r>
              <a:rPr lang="en-SG" dirty="0"/>
              <a:t> - define key user groups, their interfaces and derive detailed topics for blue print discussion </a:t>
            </a:r>
            <a:br>
              <a:rPr lang="en-SG" dirty="0"/>
            </a:br>
            <a:r>
              <a:rPr lang="en-SG" dirty="0"/>
              <a:t>   ⁃    Price change types detail discussion</a:t>
            </a:r>
            <a:br>
              <a:rPr lang="en-SG" dirty="0"/>
            </a:br>
            <a:r>
              <a:rPr lang="en-SG" dirty="0"/>
              <a:t>   ⁃    Documents and Approvals</a:t>
            </a:r>
            <a:br>
              <a:rPr lang="en-SG" dirty="0"/>
            </a:br>
            <a:r>
              <a:rPr lang="en-SG" dirty="0"/>
              <a:t>   ⁃    Revisit existing UI and objects and discuss potential mappings to desired process</a:t>
            </a:r>
            <a:br>
              <a:rPr lang="en-SG" dirty="0"/>
            </a:br>
            <a:br>
              <a:rPr lang="en-SG" dirty="0"/>
            </a:br>
            <a:r>
              <a:rPr lang="en-SG" dirty="0"/>
              <a:t>Meeting with Internal Consulting/ technical key users (might be IT or key users) &amp; In Mind Development:</a:t>
            </a:r>
            <a:br>
              <a:rPr lang="en-SG" dirty="0"/>
            </a:br>
            <a:r>
              <a:rPr lang="en-SG" dirty="0"/>
              <a:t>   ⁃    ERP objects with relevance for tasks and processes to be performed in detail</a:t>
            </a:r>
            <a:br>
              <a:rPr lang="en-SG" dirty="0"/>
            </a:br>
            <a:r>
              <a:rPr lang="en-SG" dirty="0"/>
              <a:t>   ⁃    Data Points to perform Price Change</a:t>
            </a:r>
            <a:br>
              <a:rPr lang="en-SG" dirty="0"/>
            </a:br>
            <a:r>
              <a:rPr lang="en-SG" dirty="0"/>
              <a:t>   ⁃    Authorization/ constraints/ processes</a:t>
            </a:r>
            <a:br>
              <a:rPr lang="en-SG" dirty="0"/>
            </a:br>
            <a:br>
              <a:rPr lang="en-SG" dirty="0"/>
            </a:br>
            <a:r>
              <a:rPr lang="en-SG" dirty="0"/>
              <a:t>Detailed Blue-print planning:</a:t>
            </a:r>
            <a:br>
              <a:rPr lang="en-SG" dirty="0"/>
            </a:br>
            <a:r>
              <a:rPr lang="en-SG" dirty="0"/>
              <a:t>   ⁃    Further detail workshop topics</a:t>
            </a:r>
            <a:br>
              <a:rPr lang="en-SG" dirty="0"/>
            </a:br>
            <a:r>
              <a:rPr lang="en-SG" dirty="0"/>
              <a:t>   ⁃    Detailed Workshop schedule</a:t>
            </a:r>
            <a:br>
              <a:rPr lang="en-SG" dirty="0"/>
            </a:br>
            <a:r>
              <a:rPr lang="en-SG" dirty="0"/>
              <a:t>   ⁃    Detailed definition of desired outcome per workshop</a:t>
            </a:r>
          </a:p>
          <a:p>
            <a:pPr marL="0" indent="0">
              <a:buNone/>
            </a:pPr>
            <a:endParaRPr lang="en-SG" dirty="0"/>
          </a:p>
          <a:p>
            <a:pPr marL="0" indent="0">
              <a:buNone/>
            </a:pPr>
            <a:r>
              <a:rPr lang="en-SG" dirty="0"/>
              <a:t>Kick-Off</a:t>
            </a:r>
          </a:p>
        </p:txBody>
      </p:sp>
      <p:sp>
        <p:nvSpPr>
          <p:cNvPr id="3" name="Text Placeholder 2"/>
          <p:cNvSpPr>
            <a:spLocks noGrp="1"/>
          </p:cNvSpPr>
          <p:nvPr>
            <p:ph type="body" sz="quarter" idx="13"/>
          </p:nvPr>
        </p:nvSpPr>
        <p:spPr/>
        <p:txBody>
          <a:bodyPr/>
          <a:lstStyle/>
          <a:p>
            <a:r>
              <a:rPr lang="en-SG" dirty="0"/>
              <a:t>On-Site 9 May to 12 May</a:t>
            </a:r>
          </a:p>
        </p:txBody>
      </p:sp>
    </p:spTree>
    <p:extLst>
      <p:ext uri="{BB962C8B-B14F-4D97-AF65-F5344CB8AC3E}">
        <p14:creationId xmlns:p14="http://schemas.microsoft.com/office/powerpoint/2010/main" val="307422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SG" b="1" dirty="0"/>
              <a:t>Revisit overall process – project team (1h) </a:t>
            </a:r>
          </a:p>
          <a:p>
            <a:pPr lvl="1"/>
            <a:r>
              <a:rPr lang="en-SG" dirty="0"/>
              <a:t>Revisit key tasks to be performed </a:t>
            </a:r>
          </a:p>
          <a:p>
            <a:pPr lvl="1"/>
            <a:r>
              <a:rPr lang="en-SG" dirty="0"/>
              <a:t>Involved systems and user types, </a:t>
            </a:r>
          </a:p>
          <a:p>
            <a:pPr lvl="1"/>
            <a:r>
              <a:rPr lang="en-SG" dirty="0"/>
              <a:t>Define KPIs of CPQ system implementation</a:t>
            </a:r>
          </a:p>
          <a:p>
            <a:r>
              <a:rPr lang="en-SG" b="1" dirty="0"/>
              <a:t>Customer Request/ Sales support application (1h)</a:t>
            </a:r>
            <a:endParaRPr lang="en-SG" sz="1200" dirty="0"/>
          </a:p>
          <a:p>
            <a:pPr lvl="1"/>
            <a:r>
              <a:rPr lang="en-SG" dirty="0"/>
              <a:t>Differences between new LOI vs. Change?</a:t>
            </a:r>
          </a:p>
          <a:p>
            <a:pPr lvl="1"/>
            <a:r>
              <a:rPr lang="en-SG" dirty="0"/>
              <a:t>Which departments collaborate, which responsibilities?</a:t>
            </a:r>
          </a:p>
          <a:p>
            <a:r>
              <a:rPr lang="en-SG" b="1" dirty="0"/>
              <a:t>Data Collection/ Offer preparation (2.5h): </a:t>
            </a:r>
          </a:p>
          <a:p>
            <a:pPr lvl="1"/>
            <a:r>
              <a:rPr lang="en-SG" dirty="0"/>
              <a:t>Data Entry</a:t>
            </a:r>
          </a:p>
          <a:p>
            <a:pPr lvl="2"/>
            <a:r>
              <a:rPr lang="en-SG" sz="1200" dirty="0"/>
              <a:t>Who are the different user groups participating? Process of collaboration?</a:t>
            </a:r>
          </a:p>
          <a:p>
            <a:pPr lvl="2"/>
            <a:r>
              <a:rPr lang="en-SG" sz="1200" dirty="0"/>
              <a:t>Input data points break-up (cost breakdown, technical details, part price, development costs, prototype)</a:t>
            </a:r>
          </a:p>
          <a:p>
            <a:pPr lvl="2"/>
            <a:r>
              <a:rPr lang="en-SG" sz="1200" dirty="0"/>
              <a:t>Any calculations needed at this stage?</a:t>
            </a:r>
          </a:p>
          <a:p>
            <a:pPr lvl="2"/>
            <a:r>
              <a:rPr lang="en-SG" sz="1200" dirty="0"/>
              <a:t>Input/ handling of specific conditions, any special final ERP entry required for special conditions</a:t>
            </a:r>
          </a:p>
          <a:p>
            <a:pPr lvl="1"/>
            <a:r>
              <a:rPr lang="en-SG" dirty="0"/>
              <a:t>Calculation Support:</a:t>
            </a:r>
          </a:p>
          <a:p>
            <a:pPr lvl="2"/>
            <a:r>
              <a:rPr lang="en-SG" sz="1200" dirty="0"/>
              <a:t>External systems required for depreciation calculation</a:t>
            </a:r>
          </a:p>
          <a:p>
            <a:pPr lvl="2"/>
            <a:r>
              <a:rPr lang="en-SG" sz="1200" dirty="0"/>
              <a:t>Details on depreciation calculation</a:t>
            </a:r>
          </a:p>
          <a:p>
            <a:pPr lvl="2"/>
            <a:r>
              <a:rPr lang="en-SG" sz="1200" dirty="0"/>
              <a:t>Discussion on logistics tool</a:t>
            </a:r>
          </a:p>
          <a:p>
            <a:pPr lvl="1"/>
            <a:r>
              <a:rPr lang="en-SG" dirty="0"/>
              <a:t>Sales Planning</a:t>
            </a:r>
          </a:p>
          <a:p>
            <a:endParaRPr lang="en-SG" sz="100" dirty="0"/>
          </a:p>
          <a:p>
            <a:r>
              <a:rPr lang="en-SG" b="1" dirty="0"/>
              <a:t>TMA (1h)</a:t>
            </a:r>
          </a:p>
          <a:p>
            <a:pPr lvl="1"/>
            <a:r>
              <a:rPr lang="en-SG" dirty="0"/>
              <a:t>Output required: excel, PDF, etc.</a:t>
            </a:r>
          </a:p>
          <a:p>
            <a:r>
              <a:rPr lang="en-SG" b="1" dirty="0"/>
              <a:t>Sales Offer Setting (1h)</a:t>
            </a:r>
          </a:p>
          <a:p>
            <a:pPr lvl="1"/>
            <a:r>
              <a:rPr lang="en-SG" dirty="0"/>
              <a:t>Output required</a:t>
            </a:r>
          </a:p>
          <a:p>
            <a:endParaRPr lang="en-SG" dirty="0"/>
          </a:p>
          <a:p>
            <a:endParaRPr lang="en-SG" dirty="0"/>
          </a:p>
        </p:txBody>
      </p:sp>
      <p:sp>
        <p:nvSpPr>
          <p:cNvPr id="3" name="Text Placeholder 2"/>
          <p:cNvSpPr>
            <a:spLocks noGrp="1"/>
          </p:cNvSpPr>
          <p:nvPr>
            <p:ph type="body" sz="quarter" idx="13"/>
          </p:nvPr>
        </p:nvSpPr>
        <p:spPr/>
        <p:txBody>
          <a:bodyPr/>
          <a:lstStyle/>
          <a:p>
            <a:r>
              <a:rPr lang="en-SG" dirty="0"/>
              <a:t>Breakdown: Revisit Process, tasks of Key Users involved, Transactional Objects &amp; Documents</a:t>
            </a:r>
          </a:p>
        </p:txBody>
      </p:sp>
    </p:spTree>
    <p:extLst>
      <p:ext uri="{BB962C8B-B14F-4D97-AF65-F5344CB8AC3E}">
        <p14:creationId xmlns:p14="http://schemas.microsoft.com/office/powerpoint/2010/main" val="3096844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SG" dirty="0"/>
              <a:t>Proposed Implementation Plan JTEKT (Phase 2)</a:t>
            </a:r>
          </a:p>
        </p:txBody>
      </p:sp>
      <p:graphicFrame>
        <p:nvGraphicFramePr>
          <p:cNvPr id="5" name="Group 331"/>
          <p:cNvGraphicFramePr>
            <a:graphicFrameLocks noGrp="1"/>
          </p:cNvGraphicFramePr>
          <p:nvPr>
            <p:extLst>
              <p:ext uri="{D42A27DB-BD31-4B8C-83A1-F6EECF244321}">
                <p14:modId xmlns:p14="http://schemas.microsoft.com/office/powerpoint/2010/main" val="2972990295"/>
              </p:ext>
            </p:extLst>
          </p:nvPr>
        </p:nvGraphicFramePr>
        <p:xfrm>
          <a:off x="816831" y="1125479"/>
          <a:ext cx="12313356" cy="5810390"/>
        </p:xfrm>
        <a:graphic>
          <a:graphicData uri="http://schemas.openxmlformats.org/drawingml/2006/table">
            <a:tbl>
              <a:tblPr>
                <a:effectLst>
                  <a:outerShdw blurRad="127000" dist="63500" dir="2700000" algn="tl" rotWithShape="0">
                    <a:prstClr val="black">
                      <a:alpha val="40000"/>
                    </a:prstClr>
                  </a:outerShdw>
                </a:effectLst>
              </a:tblPr>
              <a:tblGrid>
                <a:gridCol w="396818">
                  <a:extLst>
                    <a:ext uri="{9D8B030D-6E8A-4147-A177-3AD203B41FA5}">
                      <a16:colId xmlns:a16="http://schemas.microsoft.com/office/drawing/2014/main" val="20000"/>
                    </a:ext>
                  </a:extLst>
                </a:gridCol>
                <a:gridCol w="1677291">
                  <a:extLst>
                    <a:ext uri="{9D8B030D-6E8A-4147-A177-3AD203B41FA5}">
                      <a16:colId xmlns:a16="http://schemas.microsoft.com/office/drawing/2014/main" val="20001"/>
                    </a:ext>
                  </a:extLst>
                </a:gridCol>
                <a:gridCol w="287032">
                  <a:extLst>
                    <a:ext uri="{9D8B030D-6E8A-4147-A177-3AD203B41FA5}">
                      <a16:colId xmlns:a16="http://schemas.microsoft.com/office/drawing/2014/main" val="2126104664"/>
                    </a:ext>
                  </a:extLst>
                </a:gridCol>
                <a:gridCol w="287032">
                  <a:extLst>
                    <a:ext uri="{9D8B030D-6E8A-4147-A177-3AD203B41FA5}">
                      <a16:colId xmlns:a16="http://schemas.microsoft.com/office/drawing/2014/main" val="225720212"/>
                    </a:ext>
                  </a:extLst>
                </a:gridCol>
                <a:gridCol w="287032">
                  <a:extLst>
                    <a:ext uri="{9D8B030D-6E8A-4147-A177-3AD203B41FA5}">
                      <a16:colId xmlns:a16="http://schemas.microsoft.com/office/drawing/2014/main" val="20005"/>
                    </a:ext>
                  </a:extLst>
                </a:gridCol>
                <a:gridCol w="320153">
                  <a:extLst>
                    <a:ext uri="{9D8B030D-6E8A-4147-A177-3AD203B41FA5}">
                      <a16:colId xmlns:a16="http://schemas.microsoft.com/office/drawing/2014/main" val="2535592526"/>
                    </a:ext>
                  </a:extLst>
                </a:gridCol>
                <a:gridCol w="320153">
                  <a:extLst>
                    <a:ext uri="{9D8B030D-6E8A-4147-A177-3AD203B41FA5}">
                      <a16:colId xmlns:a16="http://schemas.microsoft.com/office/drawing/2014/main" val="20006"/>
                    </a:ext>
                  </a:extLst>
                </a:gridCol>
                <a:gridCol w="344675">
                  <a:extLst>
                    <a:ext uri="{9D8B030D-6E8A-4147-A177-3AD203B41FA5}">
                      <a16:colId xmlns:a16="http://schemas.microsoft.com/office/drawing/2014/main" val="20007"/>
                    </a:ext>
                  </a:extLst>
                </a:gridCol>
                <a:gridCol w="344675">
                  <a:extLst>
                    <a:ext uri="{9D8B030D-6E8A-4147-A177-3AD203B41FA5}">
                      <a16:colId xmlns:a16="http://schemas.microsoft.com/office/drawing/2014/main" val="20008"/>
                    </a:ext>
                  </a:extLst>
                </a:gridCol>
                <a:gridCol w="385191">
                  <a:extLst>
                    <a:ext uri="{9D8B030D-6E8A-4147-A177-3AD203B41FA5}">
                      <a16:colId xmlns:a16="http://schemas.microsoft.com/office/drawing/2014/main" val="20009"/>
                    </a:ext>
                  </a:extLst>
                </a:gridCol>
                <a:gridCol w="385191">
                  <a:extLst>
                    <a:ext uri="{9D8B030D-6E8A-4147-A177-3AD203B41FA5}">
                      <a16:colId xmlns:a16="http://schemas.microsoft.com/office/drawing/2014/main" val="20010"/>
                    </a:ext>
                  </a:extLst>
                </a:gridCol>
                <a:gridCol w="385191">
                  <a:extLst>
                    <a:ext uri="{9D8B030D-6E8A-4147-A177-3AD203B41FA5}">
                      <a16:colId xmlns:a16="http://schemas.microsoft.com/office/drawing/2014/main" val="20012"/>
                    </a:ext>
                  </a:extLst>
                </a:gridCol>
                <a:gridCol w="344675">
                  <a:extLst>
                    <a:ext uri="{9D8B030D-6E8A-4147-A177-3AD203B41FA5}">
                      <a16:colId xmlns:a16="http://schemas.microsoft.com/office/drawing/2014/main" val="20013"/>
                    </a:ext>
                  </a:extLst>
                </a:gridCol>
                <a:gridCol w="385191">
                  <a:extLst>
                    <a:ext uri="{9D8B030D-6E8A-4147-A177-3AD203B41FA5}">
                      <a16:colId xmlns:a16="http://schemas.microsoft.com/office/drawing/2014/main" val="720301803"/>
                    </a:ext>
                  </a:extLst>
                </a:gridCol>
                <a:gridCol w="385191">
                  <a:extLst>
                    <a:ext uri="{9D8B030D-6E8A-4147-A177-3AD203B41FA5}">
                      <a16:colId xmlns:a16="http://schemas.microsoft.com/office/drawing/2014/main" val="3482132602"/>
                    </a:ext>
                  </a:extLst>
                </a:gridCol>
                <a:gridCol w="385191">
                  <a:extLst>
                    <a:ext uri="{9D8B030D-6E8A-4147-A177-3AD203B41FA5}">
                      <a16:colId xmlns:a16="http://schemas.microsoft.com/office/drawing/2014/main" val="2119924003"/>
                    </a:ext>
                  </a:extLst>
                </a:gridCol>
                <a:gridCol w="385191">
                  <a:extLst>
                    <a:ext uri="{9D8B030D-6E8A-4147-A177-3AD203B41FA5}">
                      <a16:colId xmlns:a16="http://schemas.microsoft.com/office/drawing/2014/main" val="1828875185"/>
                    </a:ext>
                  </a:extLst>
                </a:gridCol>
                <a:gridCol w="385191">
                  <a:extLst>
                    <a:ext uri="{9D8B030D-6E8A-4147-A177-3AD203B41FA5}">
                      <a16:colId xmlns:a16="http://schemas.microsoft.com/office/drawing/2014/main" val="860637294"/>
                    </a:ext>
                  </a:extLst>
                </a:gridCol>
                <a:gridCol w="385191">
                  <a:extLst>
                    <a:ext uri="{9D8B030D-6E8A-4147-A177-3AD203B41FA5}">
                      <a16:colId xmlns:a16="http://schemas.microsoft.com/office/drawing/2014/main" val="1062077928"/>
                    </a:ext>
                  </a:extLst>
                </a:gridCol>
                <a:gridCol w="385191">
                  <a:extLst>
                    <a:ext uri="{9D8B030D-6E8A-4147-A177-3AD203B41FA5}">
                      <a16:colId xmlns:a16="http://schemas.microsoft.com/office/drawing/2014/main" val="656617395"/>
                    </a:ext>
                  </a:extLst>
                </a:gridCol>
                <a:gridCol w="385191">
                  <a:extLst>
                    <a:ext uri="{9D8B030D-6E8A-4147-A177-3AD203B41FA5}">
                      <a16:colId xmlns:a16="http://schemas.microsoft.com/office/drawing/2014/main" val="1404796895"/>
                    </a:ext>
                  </a:extLst>
                </a:gridCol>
                <a:gridCol w="385191">
                  <a:extLst>
                    <a:ext uri="{9D8B030D-6E8A-4147-A177-3AD203B41FA5}">
                      <a16:colId xmlns:a16="http://schemas.microsoft.com/office/drawing/2014/main" val="2044461000"/>
                    </a:ext>
                  </a:extLst>
                </a:gridCol>
                <a:gridCol w="385191">
                  <a:extLst>
                    <a:ext uri="{9D8B030D-6E8A-4147-A177-3AD203B41FA5}">
                      <a16:colId xmlns:a16="http://schemas.microsoft.com/office/drawing/2014/main" val="2141639242"/>
                    </a:ext>
                  </a:extLst>
                </a:gridCol>
                <a:gridCol w="385191">
                  <a:extLst>
                    <a:ext uri="{9D8B030D-6E8A-4147-A177-3AD203B41FA5}">
                      <a16:colId xmlns:a16="http://schemas.microsoft.com/office/drawing/2014/main" val="2726426771"/>
                    </a:ext>
                  </a:extLst>
                </a:gridCol>
                <a:gridCol w="385191">
                  <a:extLst>
                    <a:ext uri="{9D8B030D-6E8A-4147-A177-3AD203B41FA5}">
                      <a16:colId xmlns:a16="http://schemas.microsoft.com/office/drawing/2014/main" val="1567238121"/>
                    </a:ext>
                  </a:extLst>
                </a:gridCol>
                <a:gridCol w="385191">
                  <a:extLst>
                    <a:ext uri="{9D8B030D-6E8A-4147-A177-3AD203B41FA5}">
                      <a16:colId xmlns:a16="http://schemas.microsoft.com/office/drawing/2014/main" val="1282486868"/>
                    </a:ext>
                  </a:extLst>
                </a:gridCol>
                <a:gridCol w="385191">
                  <a:extLst>
                    <a:ext uri="{9D8B030D-6E8A-4147-A177-3AD203B41FA5}">
                      <a16:colId xmlns:a16="http://schemas.microsoft.com/office/drawing/2014/main" val="2912184259"/>
                    </a:ext>
                  </a:extLst>
                </a:gridCol>
                <a:gridCol w="385191">
                  <a:extLst>
                    <a:ext uri="{9D8B030D-6E8A-4147-A177-3AD203B41FA5}">
                      <a16:colId xmlns:a16="http://schemas.microsoft.com/office/drawing/2014/main" val="2817957586"/>
                    </a:ext>
                  </a:extLst>
                </a:gridCol>
                <a:gridCol w="385191">
                  <a:extLst>
                    <a:ext uri="{9D8B030D-6E8A-4147-A177-3AD203B41FA5}">
                      <a16:colId xmlns:a16="http://schemas.microsoft.com/office/drawing/2014/main" val="3681366558"/>
                    </a:ext>
                  </a:extLst>
                </a:gridCol>
                <a:gridCol w="385191">
                  <a:extLst>
                    <a:ext uri="{9D8B030D-6E8A-4147-A177-3AD203B41FA5}">
                      <a16:colId xmlns:a16="http://schemas.microsoft.com/office/drawing/2014/main" val="2977844794"/>
                    </a:ext>
                  </a:extLst>
                </a:gridCol>
              </a:tblGrid>
              <a:tr h="399080">
                <a:tc grid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kern="1200" cap="none" normalizeH="0" baseline="0" noProof="0" dirty="0">
                          <a:ln>
                            <a:noFill/>
                          </a:ln>
                          <a:solidFill>
                            <a:srgbClr val="FFFFFF"/>
                          </a:solidFill>
                          <a:effectLst>
                            <a:outerShdw blurRad="190500" dir="2700000" algn="tl">
                              <a:srgbClr val="000000">
                                <a:alpha val="50000"/>
                              </a:srgbClr>
                            </a:outerShdw>
                          </a:effectLst>
                          <a:latin typeface="Arial" charset="0"/>
                          <a:ea typeface="+mn-ea"/>
                          <a:cs typeface="Arial" charset="0"/>
                        </a:rPr>
                        <a:t>Tasks for Implementation Project</a:t>
                      </a:r>
                    </a:p>
                  </a:txBody>
                  <a:tcPr marL="105250" marR="10525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0">
                          <a:schemeClr val="accent1">
                            <a:lumMod val="60000"/>
                            <a:lumOff val="40000"/>
                          </a:schemeClr>
                        </a:gs>
                        <a:gs pos="100000">
                          <a:schemeClr val="accent1"/>
                        </a:gs>
                      </a:gsLst>
                      <a:lin ang="5400000" scaled="1"/>
                      <a:tileRect/>
                    </a:gradFill>
                  </a:tcPr>
                </a:tc>
                <a:tc hMerge="1">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kern="1200" cap="none" normalizeH="0" baseline="0" noProof="0" dirty="0">
                        <a:ln>
                          <a:noFill/>
                        </a:ln>
                        <a:solidFill>
                          <a:srgbClr val="FFFFFF"/>
                        </a:solidFill>
                        <a:effectLst>
                          <a:outerShdw blurRad="190500" dir="2700000" algn="tl">
                            <a:srgbClr val="000000">
                              <a:alpha val="50000"/>
                            </a:srgbClr>
                          </a:outerShdw>
                        </a:effectLst>
                        <a:latin typeface="Arial" charset="0"/>
                        <a:ea typeface="+mn-ea"/>
                        <a:cs typeface="Arial" charset="0"/>
                      </a:endParaRPr>
                    </a:p>
                  </a:txBody>
                  <a:tcPr marL="105250" marR="10525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0">
                          <a:schemeClr val="accent1">
                            <a:lumMod val="60000"/>
                            <a:lumOff val="40000"/>
                          </a:schemeClr>
                        </a:gs>
                        <a:gs pos="100000">
                          <a:schemeClr val="accent1"/>
                        </a:gs>
                      </a:gsLst>
                      <a:lin ang="5400000" scaled="1"/>
                      <a:tileRect/>
                    </a:gra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October 2017</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endParaRPr lang="de-DE"/>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November 2017 </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December 2017</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January 2018</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endParaRPr lang="de-DE"/>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February 2018</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cap="none" normalizeH="0" baseline="0" noProof="0" dirty="0">
                          <a:ln>
                            <a:noFill/>
                          </a:ln>
                          <a:solidFill>
                            <a:srgbClr val="000000"/>
                          </a:solidFill>
                          <a:effectLst/>
                          <a:latin typeface="Arial" charset="0"/>
                          <a:cs typeface="Arial" charset="0"/>
                        </a:rPr>
                        <a:t>March 2017</a:t>
                      </a: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extLst>
                  <a:ext uri="{0D108BD9-81ED-4DB2-BD59-A6C34878D82A}">
                    <a16:rowId xmlns:a16="http://schemas.microsoft.com/office/drawing/2014/main" val="10000"/>
                  </a:ext>
                </a:extLst>
              </a:tr>
              <a:tr h="46220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kern="1200" cap="none" normalizeH="0" baseline="0" noProof="0" dirty="0">
                          <a:ln>
                            <a:noFill/>
                          </a:ln>
                          <a:solidFill>
                            <a:srgbClr val="FFFFFF"/>
                          </a:solidFill>
                          <a:effectLst>
                            <a:outerShdw blurRad="190500" dir="2700000" algn="tl">
                              <a:srgbClr val="000000">
                                <a:alpha val="50000"/>
                              </a:srgbClr>
                            </a:outerShdw>
                          </a:effectLst>
                          <a:latin typeface="Arial" charset="0"/>
                          <a:ea typeface="+mn-ea"/>
                          <a:cs typeface="Arial" charset="0"/>
                        </a:rPr>
                        <a:t>#</a:t>
                      </a:r>
                    </a:p>
                  </a:txBody>
                  <a:tcPr marL="105250" marR="10525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0">
                          <a:schemeClr val="accent1">
                            <a:lumMod val="60000"/>
                            <a:lumOff val="40000"/>
                          </a:schemeClr>
                        </a:gs>
                        <a:gs pos="100000">
                          <a:schemeClr val="accent1"/>
                        </a:gs>
                      </a:gsLst>
                      <a:lin ang="5400000" scaled="1"/>
                      <a:tileRect/>
                    </a:gra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kern="1200" cap="none" normalizeH="0" baseline="0" noProof="0" dirty="0">
                          <a:ln>
                            <a:noFill/>
                          </a:ln>
                          <a:solidFill>
                            <a:srgbClr val="FFFFFF"/>
                          </a:solidFill>
                          <a:effectLst>
                            <a:outerShdw blurRad="190500" dir="2700000" algn="tl">
                              <a:srgbClr val="000000">
                                <a:alpha val="50000"/>
                              </a:srgbClr>
                            </a:outerShdw>
                          </a:effectLst>
                          <a:latin typeface="Arial" charset="0"/>
                          <a:ea typeface="+mn-ea"/>
                          <a:cs typeface="Arial" charset="0"/>
                        </a:rPr>
                        <a:t>Task</a:t>
                      </a:r>
                    </a:p>
                  </a:txBody>
                  <a:tcPr marL="105250" marR="10525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0">
                          <a:schemeClr val="accent1">
                            <a:lumMod val="60000"/>
                            <a:lumOff val="40000"/>
                          </a:schemeClr>
                        </a:gs>
                        <a:gs pos="100000">
                          <a:schemeClr val="accent1"/>
                        </a:gs>
                      </a:gsLst>
                      <a:lin ang="5400000" scaled="1"/>
                      <a:tileRect/>
                    </a:gradFill>
                  </a:tcPr>
                </a:tc>
                <a:tc gridSpan="23">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endParaRPr lang="de-DE"/>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defRPr/>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endParaRPr lang="de-DE"/>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1" i="0" u="none" strike="noStrike" cap="none" normalizeH="0" baseline="0" noProof="0" dirty="0">
                        <a:ln>
                          <a:noFill/>
                        </a:ln>
                        <a:solidFill>
                          <a:srgbClr val="000000"/>
                        </a:solidFill>
                        <a:effectLst/>
                        <a:latin typeface="Arial" charset="0"/>
                        <a:cs typeface="Arial" charset="0"/>
                      </a:endParaRPr>
                    </a:p>
                  </a:txBody>
                  <a:tcPr marL="0" marR="0" marT="51599" marB="5159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gradFill flip="none" rotWithShape="1">
                      <a:gsLst>
                        <a:gs pos="100000">
                          <a:srgbClr val="FFFFFF"/>
                        </a:gs>
                        <a:gs pos="0">
                          <a:srgbClr val="D7D7D7"/>
                        </a:gs>
                      </a:gsLst>
                      <a:lin ang="16200000" scaled="1"/>
                      <a:tileRect/>
                    </a:gradFill>
                  </a:tcPr>
                </a:tc>
                <a:extLst>
                  <a:ext uri="{0D108BD9-81ED-4DB2-BD59-A6C34878D82A}">
                    <a16:rowId xmlns:a16="http://schemas.microsoft.com/office/drawing/2014/main" val="10001"/>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cap="none" normalizeH="0" baseline="0" noProof="0" dirty="0">
                          <a:ln>
                            <a:noFill/>
                          </a:ln>
                          <a:solidFill>
                            <a:srgbClr val="3F3F3F"/>
                          </a:solidFill>
                          <a:effectLst/>
                          <a:latin typeface="Arial" charset="0"/>
                          <a:cs typeface="Arial" charset="0"/>
                        </a:rPr>
                        <a:t>1</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algn="l" defTabSz="1042896" rtl="0" eaLnBrk="1" latinLnBrk="0" hangingPunct="1"/>
                      <a:r>
                        <a:rPr kumimoji="0" lang="en-SG" sz="1100" b="0" i="0" u="none" strike="noStrike" kern="1200" cap="none" normalizeH="0" baseline="0" dirty="0">
                          <a:ln>
                            <a:noFill/>
                          </a:ln>
                          <a:solidFill>
                            <a:srgbClr val="3F3F3F"/>
                          </a:solidFill>
                          <a:effectLst/>
                          <a:latin typeface="+mn-lt"/>
                          <a:ea typeface="+mn-ea"/>
                          <a:cs typeface="Arial" charset="0"/>
                        </a:rPr>
                        <a:t>After Go-Live Phase 1</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noProof="0" dirty="0">
                          <a:ln>
                            <a:noFill/>
                          </a:ln>
                          <a:solidFill>
                            <a:srgbClr val="3F3F3F"/>
                          </a:solidFill>
                          <a:effectLst/>
                          <a:latin typeface="Arial" charset="0"/>
                          <a:ea typeface="+mn-ea"/>
                          <a:cs typeface="Arial" charset="0"/>
                        </a:rPr>
                        <a:t>2</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r>
                        <a:rPr kumimoji="0" lang="en-US" sz="1100" b="1" i="0" u="none" strike="noStrike" kern="1200" cap="none" normalizeH="0" baseline="0" dirty="0">
                          <a:ln>
                            <a:noFill/>
                          </a:ln>
                          <a:solidFill>
                            <a:srgbClr val="3F3F3F"/>
                          </a:solidFill>
                          <a:effectLst/>
                          <a:latin typeface="+mn-lt"/>
                          <a:ea typeface="+mn-ea"/>
                          <a:cs typeface="Arial" charset="0"/>
                        </a:rPr>
                        <a:t>Project Kick-off </a:t>
                      </a:r>
                      <a:br>
                        <a:rPr kumimoji="0" lang="en-US" sz="1100" b="1" i="0" u="none" strike="noStrike" kern="1200" cap="none" normalizeH="0" baseline="0" dirty="0">
                          <a:ln>
                            <a:noFill/>
                          </a:ln>
                          <a:solidFill>
                            <a:srgbClr val="3F3F3F"/>
                          </a:solidFill>
                          <a:effectLst/>
                          <a:latin typeface="+mn-lt"/>
                          <a:ea typeface="+mn-ea"/>
                          <a:cs typeface="Arial" charset="0"/>
                        </a:rPr>
                      </a:br>
                      <a:r>
                        <a:rPr kumimoji="0" lang="en-US" sz="1100" b="1" i="0" u="none" strike="noStrike" kern="1200" cap="none" normalizeH="0" baseline="0" dirty="0">
                          <a:ln>
                            <a:noFill/>
                          </a:ln>
                          <a:solidFill>
                            <a:srgbClr val="3F3F3F"/>
                          </a:solidFill>
                          <a:effectLst/>
                          <a:latin typeface="+mn-lt"/>
                          <a:ea typeface="+mn-ea"/>
                          <a:cs typeface="Arial" charset="0"/>
                        </a:rPr>
                        <a:t>(Phase 2)</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3</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r>
                        <a:rPr kumimoji="0" lang="en-US" sz="1100" b="0" i="0" u="none" strike="noStrike" kern="1200" cap="none" normalizeH="0" baseline="0" dirty="0">
                          <a:ln>
                            <a:noFill/>
                          </a:ln>
                          <a:solidFill>
                            <a:srgbClr val="3F3F3F"/>
                          </a:solidFill>
                          <a:effectLst/>
                          <a:latin typeface="+mn-lt"/>
                          <a:ea typeface="+mn-ea"/>
                          <a:cs typeface="Arial" charset="0"/>
                        </a:rPr>
                        <a:t>Blue Printing workshop (onsite) &amp; preparation</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4"/>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4</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algn="l" defTabSz="1042872" rtl="0" eaLnBrk="1" latinLnBrk="0" hangingPunct="1"/>
                      <a:r>
                        <a:rPr kumimoji="0" lang="en-US" sz="1100" b="0" i="0" u="none" strike="noStrike" kern="1200" cap="none" normalizeH="0" baseline="0" dirty="0">
                          <a:ln>
                            <a:noFill/>
                          </a:ln>
                          <a:solidFill>
                            <a:srgbClr val="3F3F3F"/>
                          </a:solidFill>
                          <a:effectLst/>
                          <a:latin typeface="+mn-lt"/>
                          <a:ea typeface="+mn-ea"/>
                          <a:cs typeface="Arial" charset="0"/>
                        </a:rPr>
                        <a:t>Product model creation for Sales Administration</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5"/>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5</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1042896"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3F3F3F"/>
                          </a:solidFill>
                          <a:effectLst/>
                          <a:latin typeface="+mn-lt"/>
                          <a:ea typeface="+mn-ea"/>
                          <a:cs typeface="Arial" charset="0"/>
                        </a:rPr>
                        <a:t>Additional Development and Implementation</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67841500"/>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6</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1042896" rtl="0" eaLnBrk="1" fontAlgn="auto" latinLnBrk="0" hangingPunct="1">
                        <a:lnSpc>
                          <a:spcPct val="100000"/>
                        </a:lnSpc>
                        <a:spcBef>
                          <a:spcPts val="0"/>
                        </a:spcBef>
                        <a:spcAft>
                          <a:spcPts val="0"/>
                        </a:spcAft>
                        <a:buClrTx/>
                        <a:buSzTx/>
                        <a:buFontTx/>
                        <a:buNone/>
                        <a:tabLst/>
                        <a:defRPr/>
                      </a:pPr>
                      <a:r>
                        <a:rPr kumimoji="0" lang="en-US" sz="1100" b="1" i="0" u="none" strike="noStrike" kern="1200" cap="none" normalizeH="0" baseline="0" dirty="0">
                          <a:ln>
                            <a:noFill/>
                          </a:ln>
                          <a:solidFill>
                            <a:srgbClr val="3F3F3F"/>
                          </a:solidFill>
                          <a:effectLst/>
                          <a:latin typeface="+mn-lt"/>
                          <a:ea typeface="+mn-ea"/>
                          <a:cs typeface="Arial" charset="0"/>
                        </a:rPr>
                        <a:t>Create Reports (Excel, PDF, inside the system)</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kern="1200" cap="none" normalizeH="0" baseline="0" noProof="0" dirty="0">
                        <a:ln>
                          <a:noFill/>
                        </a:ln>
                        <a:solidFill>
                          <a:srgbClr val="3F3F3F"/>
                        </a:solidFill>
                        <a:effectLst/>
                        <a:latin typeface="+mn-lt"/>
                        <a:ea typeface="+mn-ea"/>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kern="1200" cap="none" normalizeH="0" baseline="0" noProof="0" dirty="0">
                        <a:ln>
                          <a:noFill/>
                        </a:ln>
                        <a:solidFill>
                          <a:srgbClr val="3F3F3F"/>
                        </a:solidFill>
                        <a:effectLst/>
                        <a:latin typeface="+mn-lt"/>
                        <a:ea typeface="+mn-ea"/>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kern="1200" cap="none" normalizeH="0" baseline="0" noProof="0" dirty="0">
                        <a:ln>
                          <a:noFill/>
                        </a:ln>
                        <a:solidFill>
                          <a:srgbClr val="3F3F3F"/>
                        </a:solidFill>
                        <a:effectLst/>
                        <a:latin typeface="+mn-lt"/>
                        <a:ea typeface="+mn-ea"/>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6"/>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7</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sz="1100" b="1" i="0" u="none" strike="noStrike" kern="1200" cap="none" normalizeH="0" baseline="0" dirty="0">
                          <a:ln>
                            <a:noFill/>
                          </a:ln>
                          <a:solidFill>
                            <a:srgbClr val="3F3F3F"/>
                          </a:solidFill>
                          <a:effectLst/>
                          <a:latin typeface="+mn-lt"/>
                          <a:ea typeface="+mn-ea"/>
                          <a:cs typeface="Arial" charset="0"/>
                        </a:rPr>
                        <a:t>Providing QA System with 1801 release</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7"/>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8</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r>
                        <a:rPr kumimoji="0" lang="en-US" sz="1100" b="0" i="0" u="none" strike="noStrike" kern="1200" cap="none" normalizeH="0" baseline="0" dirty="0">
                          <a:ln>
                            <a:noFill/>
                          </a:ln>
                          <a:solidFill>
                            <a:srgbClr val="3F3F3F"/>
                          </a:solidFill>
                          <a:effectLst/>
                          <a:latin typeface="+mn-lt"/>
                          <a:ea typeface="+mn-ea"/>
                          <a:cs typeface="Arial" charset="0"/>
                        </a:rPr>
                        <a:t>End User Training</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8"/>
                  </a:ext>
                </a:extLst>
              </a:tr>
              <a:tr h="342827">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9</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r>
                        <a:rPr kumimoji="0" lang="en-US" sz="1100" b="0" i="0" u="none" strike="noStrike" kern="1200" cap="none" normalizeH="0" baseline="0" dirty="0">
                          <a:ln>
                            <a:noFill/>
                          </a:ln>
                          <a:solidFill>
                            <a:srgbClr val="3F3F3F"/>
                          </a:solidFill>
                          <a:effectLst/>
                          <a:latin typeface="+mn-lt"/>
                          <a:ea typeface="+mn-ea"/>
                          <a:cs typeface="Arial" charset="0"/>
                        </a:rPr>
                        <a:t>Test and stabilization</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9"/>
                  </a:ext>
                </a:extLst>
              </a:tr>
              <a:tr h="288032">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10</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kern="1200" cap="none" normalizeH="0" baseline="0" noProof="0" dirty="0">
                          <a:ln>
                            <a:noFill/>
                          </a:ln>
                          <a:solidFill>
                            <a:srgbClr val="3F3F3F"/>
                          </a:solidFill>
                          <a:effectLst/>
                          <a:latin typeface="+mn-lt"/>
                          <a:ea typeface="+mn-ea"/>
                          <a:cs typeface="Arial" charset="0"/>
                        </a:rPr>
                        <a:t>Providing </a:t>
                      </a:r>
                      <a:r>
                        <a:rPr kumimoji="0" lang="en-US" sz="1100" b="1" i="0" u="none" strike="noStrike" kern="1200" cap="none" normalizeH="0" baseline="0" noProof="0" dirty="0" err="1">
                          <a:ln>
                            <a:noFill/>
                          </a:ln>
                          <a:solidFill>
                            <a:srgbClr val="3F3F3F"/>
                          </a:solidFill>
                          <a:effectLst/>
                          <a:latin typeface="+mn-lt"/>
                          <a:ea typeface="+mn-ea"/>
                          <a:cs typeface="Arial" charset="0"/>
                        </a:rPr>
                        <a:t>Prod.System</a:t>
                      </a:r>
                      <a:r>
                        <a:rPr kumimoji="0" lang="en-US" sz="1100" b="1" i="0" u="none" strike="noStrike" kern="1200" cap="none" normalizeH="0" baseline="0" noProof="0" dirty="0">
                          <a:ln>
                            <a:noFill/>
                          </a:ln>
                          <a:solidFill>
                            <a:srgbClr val="3F3F3F"/>
                          </a:solidFill>
                          <a:effectLst/>
                          <a:latin typeface="+mn-lt"/>
                          <a:ea typeface="+mn-ea"/>
                          <a:cs typeface="Arial" charset="0"/>
                        </a:rPr>
                        <a:t> </a:t>
                      </a:r>
                    </a:p>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1" i="0" u="none" strike="noStrike" kern="1200" cap="none" normalizeH="0" baseline="0" noProof="0" dirty="0">
                          <a:ln>
                            <a:noFill/>
                          </a:ln>
                          <a:solidFill>
                            <a:srgbClr val="3F3F3F"/>
                          </a:solidFill>
                          <a:effectLst/>
                          <a:latin typeface="+mn-lt"/>
                          <a:ea typeface="+mn-ea"/>
                          <a:cs typeface="Arial" charset="0"/>
                        </a:rPr>
                        <a:t>&amp; Go-Live</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117755515"/>
                  </a:ext>
                </a:extLst>
              </a:tr>
              <a:tr h="451971">
                <a:tc>
                  <a:txBody>
                    <a:bodyPr/>
                    <a:lstStyle/>
                    <a:p>
                      <a:pPr marL="180975" marR="0" lvl="0" indent="-180975"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100" b="0" i="0" u="none" strike="noStrike" kern="1200" cap="none" normalizeH="0" baseline="0" dirty="0">
                          <a:ln>
                            <a:noFill/>
                          </a:ln>
                          <a:solidFill>
                            <a:srgbClr val="3F3F3F"/>
                          </a:solidFill>
                          <a:effectLst/>
                          <a:latin typeface="Arial" charset="0"/>
                          <a:ea typeface="+mn-ea"/>
                          <a:cs typeface="Arial" charset="0"/>
                        </a:rPr>
                        <a:t>11</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algn="l" defTabSz="1042896" rtl="0" eaLnBrk="1" latinLnBrk="0" hangingPunct="1"/>
                      <a:r>
                        <a:rPr kumimoji="0" lang="en-SG" sz="1100" b="0" i="0" u="none" strike="noStrike" kern="1200" cap="none" normalizeH="0" baseline="0" dirty="0">
                          <a:ln>
                            <a:noFill/>
                          </a:ln>
                          <a:solidFill>
                            <a:srgbClr val="3F3F3F"/>
                          </a:solidFill>
                          <a:effectLst/>
                          <a:latin typeface="+mn-lt"/>
                          <a:ea typeface="+mn-ea"/>
                          <a:cs typeface="Arial" charset="0"/>
                        </a:rPr>
                        <a:t>After Go-Live Phase 2</a:t>
                      </a: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8F8F8"/>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100" b="0" i="0" u="none" strike="noStrike" cap="none" normalizeH="0" baseline="0" noProof="0" dirty="0">
                        <a:ln>
                          <a:noFill/>
                        </a:ln>
                        <a:solidFill>
                          <a:srgbClr val="3F3F3F"/>
                        </a:solidFill>
                        <a:effectLst/>
                        <a:latin typeface="Arial" charset="0"/>
                        <a:cs typeface="Arial" charset="0"/>
                      </a:endParaRPr>
                    </a:p>
                  </a:txBody>
                  <a:tcPr marL="105250" marR="21050" marT="19846" marB="1984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10"/>
                  </a:ext>
                </a:extLst>
              </a:tr>
            </a:tbl>
          </a:graphicData>
        </a:graphic>
      </p:graphicFrame>
      <p:sp>
        <p:nvSpPr>
          <p:cNvPr id="11" name="Rectangle 273" descr="© INSCALE GmbH, 26.05.2010&#10;http://www.presentationload.com/"/>
          <p:cNvSpPr>
            <a:spLocks noChangeArrowheads="1"/>
          </p:cNvSpPr>
          <p:nvPr/>
        </p:nvSpPr>
        <p:spPr bwMode="auto">
          <a:xfrm>
            <a:off x="4431702" y="3068882"/>
            <a:ext cx="561581" cy="269548"/>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12" name="Rectangle 273" descr="© INSCALE GmbH, 26.05.2010&#10;http://www.presentationload.com/"/>
          <p:cNvSpPr>
            <a:spLocks noChangeArrowheads="1"/>
          </p:cNvSpPr>
          <p:nvPr/>
        </p:nvSpPr>
        <p:spPr bwMode="auto">
          <a:xfrm>
            <a:off x="2880418" y="2130371"/>
            <a:ext cx="614824" cy="269548"/>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18" name="AutoShape 179" descr="© INSCALE GmbH, 26.05.2010&#10;http://www.presentationload.com/"/>
          <p:cNvSpPr>
            <a:spLocks noChangeArrowheads="1"/>
          </p:cNvSpPr>
          <p:nvPr/>
        </p:nvSpPr>
        <p:spPr bwMode="auto">
          <a:xfrm>
            <a:off x="9949114" y="6169231"/>
            <a:ext cx="302514" cy="247598"/>
          </a:xfrm>
          <a:prstGeom prst="diamond">
            <a:avLst/>
          </a:prstGeom>
          <a:solidFill>
            <a:srgbClr val="EC7504"/>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19" name="AutoShape 179" descr="© INSCALE GmbH, 26.05.2010&#10;http://www.presentationload.com/"/>
          <p:cNvSpPr>
            <a:spLocks noChangeArrowheads="1"/>
          </p:cNvSpPr>
          <p:nvPr/>
        </p:nvSpPr>
        <p:spPr bwMode="auto">
          <a:xfrm>
            <a:off x="3337099" y="2571185"/>
            <a:ext cx="275013" cy="247598"/>
          </a:xfrm>
          <a:prstGeom prst="diamond">
            <a:avLst/>
          </a:prstGeom>
          <a:solidFill>
            <a:srgbClr val="EC7504"/>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pic>
        <p:nvPicPr>
          <p:cNvPr id="23" name="Picture 2" descr="C:\Users\user\Documents\My Received Files\icon_todo_lis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872" y="155747"/>
            <a:ext cx="798466" cy="79846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73" descr="© INSCALE GmbH, 26.05.2010&#10;http://www.presentationload.com/"/>
          <p:cNvSpPr>
            <a:spLocks noChangeArrowheads="1"/>
          </p:cNvSpPr>
          <p:nvPr/>
        </p:nvSpPr>
        <p:spPr bwMode="auto">
          <a:xfrm>
            <a:off x="4489227" y="3465617"/>
            <a:ext cx="2484282" cy="288000"/>
          </a:xfrm>
          <a:prstGeom prst="chevron">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26" name="Rectangle 273" descr="© INSCALE GmbH, 26.05.2010&#10;http://www.presentationload.com/"/>
          <p:cNvSpPr>
            <a:spLocks noChangeArrowheads="1"/>
          </p:cNvSpPr>
          <p:nvPr/>
        </p:nvSpPr>
        <p:spPr bwMode="auto">
          <a:xfrm>
            <a:off x="5425331" y="3924647"/>
            <a:ext cx="3888432" cy="288000"/>
          </a:xfrm>
          <a:prstGeom prst="chevron">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28" name="Rectangle 273" descr="© INSCALE GmbH, 26.05.2010&#10;http://www.presentationload.com/"/>
          <p:cNvSpPr>
            <a:spLocks noChangeArrowheads="1"/>
          </p:cNvSpPr>
          <p:nvPr/>
        </p:nvSpPr>
        <p:spPr bwMode="auto">
          <a:xfrm>
            <a:off x="9673803" y="5766624"/>
            <a:ext cx="382583" cy="269548"/>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15" name="AutoShape 179" descr="© INSCALE GmbH, 26.05.2010&#10;http://www.presentationload.com/"/>
          <p:cNvSpPr>
            <a:spLocks noChangeArrowheads="1"/>
          </p:cNvSpPr>
          <p:nvPr/>
        </p:nvSpPr>
        <p:spPr bwMode="auto">
          <a:xfrm>
            <a:off x="9162506" y="4876201"/>
            <a:ext cx="302514" cy="247598"/>
          </a:xfrm>
          <a:prstGeom prst="diamond">
            <a:avLst/>
          </a:prstGeom>
          <a:solidFill>
            <a:srgbClr val="EC7504"/>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16" name="Rectangle 273" descr="© INSCALE GmbH, 26.05.2010&#10;http://www.presentationload.com/"/>
          <p:cNvSpPr>
            <a:spLocks noChangeArrowheads="1"/>
          </p:cNvSpPr>
          <p:nvPr/>
        </p:nvSpPr>
        <p:spPr bwMode="auto">
          <a:xfrm>
            <a:off x="3632748" y="3054465"/>
            <a:ext cx="607020" cy="269548"/>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21" name="Rectangle 273" descr="© INSCALE GmbH, 26.05.2010&#10;http://www.presentationload.com/"/>
          <p:cNvSpPr>
            <a:spLocks noChangeArrowheads="1"/>
          </p:cNvSpPr>
          <p:nvPr/>
        </p:nvSpPr>
        <p:spPr bwMode="auto">
          <a:xfrm>
            <a:off x="10100371" y="6588095"/>
            <a:ext cx="1445640" cy="288880"/>
          </a:xfrm>
          <a:prstGeom prst="rect">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2" name="Oval 1"/>
          <p:cNvSpPr/>
          <p:nvPr/>
        </p:nvSpPr>
        <p:spPr>
          <a:xfrm>
            <a:off x="2889508" y="1908439"/>
            <a:ext cx="144016" cy="1440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3" name="Oval 32"/>
          <p:cNvSpPr/>
          <p:nvPr/>
        </p:nvSpPr>
        <p:spPr>
          <a:xfrm>
            <a:off x="4345211" y="1908439"/>
            <a:ext cx="144016" cy="1440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4" name="Oval 33"/>
          <p:cNvSpPr/>
          <p:nvPr/>
        </p:nvSpPr>
        <p:spPr>
          <a:xfrm>
            <a:off x="6167713" y="1908439"/>
            <a:ext cx="144016" cy="1440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 name="Flowchart: Alternate Process 3"/>
          <p:cNvSpPr/>
          <p:nvPr/>
        </p:nvSpPr>
        <p:spPr>
          <a:xfrm>
            <a:off x="6953752" y="1908439"/>
            <a:ext cx="792000" cy="144000"/>
          </a:xfrm>
          <a:prstGeom prst="flowChartAlternateProcess">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9" name="Rectangle 273" descr="© INSCALE GmbH, 26.05.2010&#10;http://www.presentationload.com/"/>
          <p:cNvSpPr>
            <a:spLocks noChangeArrowheads="1"/>
          </p:cNvSpPr>
          <p:nvPr/>
        </p:nvSpPr>
        <p:spPr bwMode="auto">
          <a:xfrm>
            <a:off x="7369547" y="4410961"/>
            <a:ext cx="1111972" cy="288000"/>
          </a:xfrm>
          <a:prstGeom prst="chevron">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
        <p:nvSpPr>
          <p:cNvPr id="30" name="Rectangle 273" descr="© INSCALE GmbH, 26.05.2010&#10;http://www.presentationload.com/"/>
          <p:cNvSpPr>
            <a:spLocks noChangeArrowheads="1"/>
          </p:cNvSpPr>
          <p:nvPr/>
        </p:nvSpPr>
        <p:spPr bwMode="auto">
          <a:xfrm>
            <a:off x="9313763" y="5387573"/>
            <a:ext cx="360040" cy="288000"/>
          </a:xfrm>
          <a:prstGeom prst="chevron">
            <a:avLst/>
          </a:prstGeom>
          <a:solidFill>
            <a:schemeClr val="accent1"/>
          </a:solidFill>
          <a:ln w="12700">
            <a:noFill/>
            <a:miter lim="800000"/>
            <a:headEnd/>
            <a:tailEnd/>
          </a:ln>
          <a:effectLst>
            <a:outerShdw blurRad="63500" algn="ctr" rotWithShape="0">
              <a:prstClr val="black">
                <a:alpha val="40000"/>
              </a:prstClr>
            </a:outerShdw>
          </a:effectLst>
        </p:spPr>
        <p:txBody>
          <a:bodyPr lIns="0" tIns="0" rIns="0" bIns="0" anchor="ctr"/>
          <a:lstStyle/>
          <a:p>
            <a:pPr indent="-199195" algn="ctr" defTabSz="914486" eaLnBrk="0" hangingPunct="0">
              <a:spcBef>
                <a:spcPct val="50000"/>
              </a:spcBef>
            </a:pPr>
            <a:endParaRPr lang="en-US" sz="1600" b="1" dirty="0">
              <a:solidFill>
                <a:srgbClr val="FFFFFF"/>
              </a:solidFill>
              <a:effectLst>
                <a:outerShdw blurRad="190500" algn="ctr" rotWithShape="0">
                  <a:prstClr val="black">
                    <a:alpha val="50000"/>
                  </a:prstClr>
                </a:outerShdw>
              </a:effectLst>
              <a:cs typeface="Arial" charset="0"/>
            </a:endParaRPr>
          </a:p>
        </p:txBody>
      </p:sp>
    </p:spTree>
    <p:extLst>
      <p:ext uri="{BB962C8B-B14F-4D97-AF65-F5344CB8AC3E}">
        <p14:creationId xmlns:p14="http://schemas.microsoft.com/office/powerpoint/2010/main" val="4042449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265141" y="6112797"/>
            <a:ext cx="756000" cy="756000"/>
          </a:xfrm>
          <a:prstGeom prst="rect">
            <a:avLst/>
          </a:prstGeom>
          <a:noFill/>
          <a:ln w="9525">
            <a:noFill/>
            <a:miter lim="800000"/>
            <a:headEnd/>
            <a:tailEnd/>
          </a:ln>
        </p:spPr>
      </p:pic>
      <p:grpSp>
        <p:nvGrpSpPr>
          <p:cNvPr id="19" name="Group 18"/>
          <p:cNvGrpSpPr/>
          <p:nvPr/>
        </p:nvGrpSpPr>
        <p:grpSpPr>
          <a:xfrm>
            <a:off x="2256979" y="5796744"/>
            <a:ext cx="1340586" cy="1434759"/>
            <a:chOff x="882204" y="5796739"/>
            <a:chExt cx="1340586" cy="1434759"/>
          </a:xfrm>
        </p:grpSpPr>
        <p:sp>
          <p:nvSpPr>
            <p:cNvPr id="20" name="Rechteck 11"/>
            <p:cNvSpPr/>
            <p:nvPr/>
          </p:nvSpPr>
          <p:spPr>
            <a:xfrm>
              <a:off x="888770" y="6954499"/>
              <a:ext cx="1334020" cy="276999"/>
            </a:xfrm>
            <a:prstGeom prst="rect">
              <a:avLst/>
            </a:prstGeom>
          </p:spPr>
          <p:txBody>
            <a:bodyPr wrap="none">
              <a:spAutoFit/>
            </a:bodyPr>
            <a:lstStyle/>
            <a:p>
              <a:r>
                <a:rPr lang="en-US" sz="1200" dirty="0"/>
                <a:t>inmindcloud.com</a:t>
              </a:r>
              <a:endParaRPr lang="de-DE" sz="1200" dirty="0"/>
            </a:p>
          </p:txBody>
        </p:sp>
        <p:pic>
          <p:nvPicPr>
            <p:cNvPr id="21" name="Picture 2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204" y="5796739"/>
              <a:ext cx="1296260" cy="1296260"/>
            </a:xfrm>
            <a:prstGeom prst="rect">
              <a:avLst/>
            </a:prstGeom>
          </p:spPr>
        </p:pic>
      </p:grpSp>
      <p:pic>
        <p:nvPicPr>
          <p:cNvPr id="28" name="Picture 5">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9961835" y="6406508"/>
            <a:ext cx="437522" cy="437522"/>
          </a:xfrm>
          <a:prstGeom prst="rect">
            <a:avLst/>
          </a:prstGeom>
          <a:noFill/>
          <a:ln w="9525">
            <a:noFill/>
            <a:miter lim="800000"/>
            <a:headEnd/>
            <a:tailEnd/>
          </a:ln>
        </p:spPr>
      </p:pic>
      <p:pic>
        <p:nvPicPr>
          <p:cNvPr id="29" name="Picture 5">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10459190" y="6406508"/>
            <a:ext cx="437522" cy="437522"/>
          </a:xfrm>
          <a:prstGeom prst="rect">
            <a:avLst/>
          </a:prstGeom>
          <a:noFill/>
          <a:ln w="9525">
            <a:noFill/>
            <a:miter lim="800000"/>
            <a:headEnd/>
            <a:tailEnd/>
          </a:ln>
        </p:spPr>
      </p:pic>
      <p:pic>
        <p:nvPicPr>
          <p:cNvPr id="30" name="Picture 5">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10956545" y="6406508"/>
            <a:ext cx="437522" cy="437522"/>
          </a:xfrm>
          <a:prstGeom prst="rect">
            <a:avLst/>
          </a:prstGeom>
          <a:noFill/>
          <a:ln w="9525">
            <a:noFill/>
            <a:miter lim="800000"/>
            <a:headEnd/>
            <a:tailEnd/>
          </a:ln>
        </p:spPr>
      </p:pic>
      <p:grpSp>
        <p:nvGrpSpPr>
          <p:cNvPr id="32" name="Group 31"/>
          <p:cNvGrpSpPr/>
          <p:nvPr/>
        </p:nvGrpSpPr>
        <p:grpSpPr>
          <a:xfrm>
            <a:off x="7606470" y="6116656"/>
            <a:ext cx="1256088" cy="762555"/>
            <a:chOff x="6066883" y="6116651"/>
            <a:chExt cx="1256088" cy="762555"/>
          </a:xfrm>
        </p:grpSpPr>
        <p:pic>
          <p:nvPicPr>
            <p:cNvPr id="33" name="Picture 32">
              <a:hlinkClick r:id="rId13"/>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66883" y="6441684"/>
              <a:ext cx="1256088" cy="437522"/>
            </a:xfrm>
            <a:prstGeom prst="rect">
              <a:avLst/>
            </a:prstGeom>
          </p:spPr>
        </p:pic>
        <p:pic>
          <p:nvPicPr>
            <p:cNvPr id="34" name="Picture 33">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06517" y="6116651"/>
              <a:ext cx="1176821" cy="247303"/>
            </a:xfrm>
            <a:prstGeom prst="rect">
              <a:avLst/>
            </a:prstGeom>
          </p:spPr>
        </p:pic>
      </p:grpSp>
    </p:spTree>
    <p:extLst>
      <p:ext uri="{BB962C8B-B14F-4D97-AF65-F5344CB8AC3E}">
        <p14:creationId xmlns:p14="http://schemas.microsoft.com/office/powerpoint/2010/main" val="3394127310"/>
      </p:ext>
    </p:extLst>
  </p:cSld>
  <p:clrMapOvr>
    <a:masterClrMapping/>
  </p:clrMapOvr>
</p:sld>
</file>

<file path=ppt/theme/theme1.xml><?xml version="1.0" encoding="utf-8"?>
<a:theme xmlns:a="http://schemas.openxmlformats.org/drawingml/2006/main" name="In Mind">
  <a:themeElements>
    <a:clrScheme name="In Mind Colours_V2">
      <a:dk1>
        <a:srgbClr val="484C4F"/>
      </a:dk1>
      <a:lt1>
        <a:srgbClr val="FFFFFF"/>
      </a:lt1>
      <a:dk2>
        <a:srgbClr val="484C4F"/>
      </a:dk2>
      <a:lt2>
        <a:srgbClr val="FFFFFF"/>
      </a:lt2>
      <a:accent1>
        <a:srgbClr val="EC7504"/>
      </a:accent1>
      <a:accent2>
        <a:srgbClr val="EF3D23"/>
      </a:accent2>
      <a:accent3>
        <a:srgbClr val="FF901E"/>
      </a:accent3>
      <a:accent4>
        <a:srgbClr val="EB9C05"/>
      </a:accent4>
      <a:accent5>
        <a:srgbClr val="007D9F"/>
      </a:accent5>
      <a:accent6>
        <a:srgbClr val="0AA8EC"/>
      </a:accent6>
      <a:hlink>
        <a:srgbClr val="EC7504"/>
      </a:hlink>
      <a:folHlink>
        <a:srgbClr val="EC75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square" lIns="0" tIns="0" rIns="0" bIns="0" rtlCol="0" anchor="t" anchorCtr="0">
        <a:spAutoFit/>
      </a:bodyPr>
      <a:lstStyle>
        <a:defPPr algn="l" rtl="0">
          <a:defRPr sz="1200" b="0" i="0" u="none" strike="noStrike" kern="1200" dirty="0" smtClean="0">
            <a:ea typeface="+mj-ea"/>
            <a:cs typeface="+mj-cs"/>
          </a:defRPr>
        </a:defPPr>
      </a:lstStyle>
    </a:txDef>
  </a:objectDefaults>
  <a:extraClrSchemeLst/>
  <a:extLst>
    <a:ext uri="{05A4C25C-085E-4340-85A3-A5531E510DB2}">
      <thm15:themeFamily xmlns:thm15="http://schemas.microsoft.com/office/thememl/2012/main" name="In Mind PPT Template 16by9_31102016" id="{30D81384-C794-4D20-868C-D85700465F88}" vid="{31C936FE-B940-4FFD-96F0-663E7F432B8B}"/>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B98B3C75134F4A8CF07F67F6F624D1" ma:contentTypeVersion="4" ma:contentTypeDescription="Create a new document." ma:contentTypeScope="" ma:versionID="607d65e3a19e4a7e1baee70ab5ac7768">
  <xsd:schema xmlns:xsd="http://www.w3.org/2001/XMLSchema" xmlns:xs="http://www.w3.org/2001/XMLSchema" xmlns:p="http://schemas.microsoft.com/office/2006/metadata/properties" xmlns:ns2="98e07c49-8661-49ff-b37b-00ca16af693b" targetNamespace="http://schemas.microsoft.com/office/2006/metadata/properties" ma:root="true" ma:fieldsID="241c58217b757c1cb9966f388fa78fa5" ns2:_="">
    <xsd:import namespace="98e07c49-8661-49ff-b37b-00ca16af693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07c49-8661-49ff-b37b-00ca16af693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DEBDFC5-4237-44C2-ADA2-7930A2E01E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e07c49-8661-49ff-b37b-00ca16af69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6F2077-5F17-4E31-852E-1634AC44FE35}">
  <ds:schemaRefs>
    <ds:schemaRef ds:uri="http://schemas.microsoft.com/sharepoint/v3/contenttype/forms"/>
  </ds:schemaRefs>
</ds:datastoreItem>
</file>

<file path=customXml/itemProps3.xml><?xml version="1.0" encoding="utf-8"?>
<ds:datastoreItem xmlns:ds="http://schemas.openxmlformats.org/officeDocument/2006/customXml" ds:itemID="{A30B9841-928E-4120-80C3-9DAEB4586B5E}">
  <ds:schemaRefs>
    <ds:schemaRef ds:uri="http://schemas.microsoft.com/office/infopath/2007/PartnerControls"/>
    <ds:schemaRef ds:uri="http://www.w3.org/XML/1998/namespace"/>
    <ds:schemaRef ds:uri="http://schemas.microsoft.com/office/2006/documentManagement/types"/>
    <ds:schemaRef ds:uri="http://purl.org/dc/dcmitype/"/>
    <ds:schemaRef ds:uri="98e07c49-8661-49ff-b37b-00ca16af693b"/>
    <ds:schemaRef ds:uri="http://purl.org/dc/elements/1.1/"/>
    <ds:schemaRef ds:uri="http://purl.org/dc/terms/"/>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In Mind PPT Template 16by9_31102016</Template>
  <TotalTime>503</TotalTime>
  <Words>686</Words>
  <Application>Microsoft Office PowerPoint</Application>
  <PresentationFormat>Custom</PresentationFormat>
  <Paragraphs>111</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Wingdings</vt:lpstr>
      <vt:lpstr>Calibri</vt:lpstr>
      <vt:lpstr>In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Falk Brauer</cp:lastModifiedBy>
  <cp:revision>47</cp:revision>
  <cp:lastPrinted>2014-07-15T03:04:47Z</cp:lastPrinted>
  <dcterms:created xsi:type="dcterms:W3CDTF">2017-01-16T06:32:17Z</dcterms:created>
  <dcterms:modified xsi:type="dcterms:W3CDTF">2017-04-28T10:45:40Z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0x01010079B98B3C75134F4A8CF07F67F6F624D1</vt:lpwstr>
  </property>
</Properties>
</file>